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sldIdLst>
    <p:sldId id="258" r:id="rId3"/>
    <p:sldId id="256" r:id="rId4"/>
    <p:sldId id="259" r:id="rId5"/>
    <p:sldId id="260" r:id="rId6"/>
    <p:sldId id="263" r:id="rId7"/>
    <p:sldId id="264" r:id="rId8"/>
    <p:sldId id="265" r:id="rId9"/>
    <p:sldId id="267" r:id="rId10"/>
    <p:sldId id="268" r:id="rId11"/>
    <p:sldId id="266" r:id="rId12"/>
    <p:sldId id="269" r:id="rId13"/>
    <p:sldId id="270" r:id="rId14"/>
    <p:sldId id="271" r:id="rId15"/>
    <p:sldId id="274" r:id="rId16"/>
    <p:sldId id="272" r:id="rId17"/>
    <p:sldId id="282" r:id="rId18"/>
    <p:sldId id="273" r:id="rId19"/>
    <p:sldId id="275" r:id="rId20"/>
    <p:sldId id="276" r:id="rId21"/>
    <p:sldId id="278" r:id="rId22"/>
    <p:sldId id="277" r:id="rId23"/>
    <p:sldId id="279" r:id="rId24"/>
    <p:sldId id="281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88" autoAdjust="0"/>
    <p:restoredTop sz="94660"/>
  </p:normalViewPr>
  <p:slideViewPr>
    <p:cSldViewPr snapToGrid="0">
      <p:cViewPr varScale="1">
        <p:scale>
          <a:sx n="89" d="100"/>
          <a:sy n="89" d="100"/>
        </p:scale>
        <p:origin x="-61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BDE42B-2EF1-4630-8378-35112DCC76F7}" type="doc">
      <dgm:prSet loTypeId="urn:microsoft.com/office/officeart/2005/8/layout/venn3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zh-CN" altLang="en-US"/>
        </a:p>
      </dgm:t>
    </dgm:pt>
    <dgm:pt modelId="{754DEEAC-07BD-4FE8-A447-1AD741089480}">
      <dgm:prSet phldrT="[文本]"/>
      <dgm:spPr/>
      <dgm:t>
        <a:bodyPr/>
        <a:lstStyle/>
        <a:p>
          <a:r>
            <a:rPr lang="zh-CN" altLang="en-US" dirty="0" smtClean="0"/>
            <a:t>企业规模</a:t>
          </a:r>
          <a:endParaRPr lang="zh-CN" altLang="en-US" dirty="0"/>
        </a:p>
      </dgm:t>
    </dgm:pt>
    <dgm:pt modelId="{90327C17-ECF6-4F0F-8A1C-5C27F8B3BA88}" type="parTrans" cxnId="{5135140E-4AEF-4274-B140-EAAF1B51A20C}">
      <dgm:prSet/>
      <dgm:spPr/>
      <dgm:t>
        <a:bodyPr/>
        <a:lstStyle/>
        <a:p>
          <a:endParaRPr lang="zh-CN" altLang="en-US"/>
        </a:p>
      </dgm:t>
    </dgm:pt>
    <dgm:pt modelId="{AA3A9465-23A1-4DB3-953F-F294F49ECD91}" type="sibTrans" cxnId="{5135140E-4AEF-4274-B140-EAAF1B51A20C}">
      <dgm:prSet/>
      <dgm:spPr/>
      <dgm:t>
        <a:bodyPr/>
        <a:lstStyle/>
        <a:p>
          <a:endParaRPr lang="zh-CN" altLang="en-US"/>
        </a:p>
      </dgm:t>
    </dgm:pt>
    <dgm:pt modelId="{46422A72-4D63-44C3-A119-E413DD12B262}">
      <dgm:prSet phldrT="[文本]"/>
      <dgm:spPr/>
      <dgm:t>
        <a:bodyPr/>
        <a:lstStyle/>
        <a:p>
          <a:r>
            <a:rPr lang="zh-CN" altLang="en-US" dirty="0" smtClean="0"/>
            <a:t>成本</a:t>
          </a:r>
          <a:endParaRPr lang="zh-CN" altLang="en-US" dirty="0"/>
        </a:p>
      </dgm:t>
    </dgm:pt>
    <dgm:pt modelId="{B9F99C01-3CFF-4067-A066-E3BD519D62CB}" type="parTrans" cxnId="{1B8ADDB6-0E19-4281-9524-7CA445342932}">
      <dgm:prSet/>
      <dgm:spPr/>
      <dgm:t>
        <a:bodyPr/>
        <a:lstStyle/>
        <a:p>
          <a:endParaRPr lang="zh-CN" altLang="en-US"/>
        </a:p>
      </dgm:t>
    </dgm:pt>
    <dgm:pt modelId="{19C4A093-5B77-4811-9092-2B3390D2A335}" type="sibTrans" cxnId="{1B8ADDB6-0E19-4281-9524-7CA445342932}">
      <dgm:prSet/>
      <dgm:spPr/>
      <dgm:t>
        <a:bodyPr/>
        <a:lstStyle/>
        <a:p>
          <a:endParaRPr lang="zh-CN" altLang="en-US"/>
        </a:p>
      </dgm:t>
    </dgm:pt>
    <dgm:pt modelId="{ED617AAB-C455-4C24-BC6C-DD3B04373C2F}">
      <dgm:prSet phldrT="[文本]"/>
      <dgm:spPr/>
      <dgm:t>
        <a:bodyPr/>
        <a:lstStyle/>
        <a:p>
          <a:r>
            <a:rPr lang="zh-CN" altLang="en-US" dirty="0" smtClean="0"/>
            <a:t>行业趋势</a:t>
          </a:r>
          <a:endParaRPr lang="zh-CN" altLang="en-US" dirty="0"/>
        </a:p>
      </dgm:t>
    </dgm:pt>
    <dgm:pt modelId="{3DFB8098-469B-4777-B150-3FFF7745E93B}" type="parTrans" cxnId="{DC6F52F9-650B-44D9-8A31-A796E2E7BD6A}">
      <dgm:prSet/>
      <dgm:spPr/>
      <dgm:t>
        <a:bodyPr/>
        <a:lstStyle/>
        <a:p>
          <a:endParaRPr lang="zh-CN" altLang="en-US"/>
        </a:p>
      </dgm:t>
    </dgm:pt>
    <dgm:pt modelId="{8642250C-5A59-42D3-B2EF-DD860D6199EA}" type="sibTrans" cxnId="{DC6F52F9-650B-44D9-8A31-A796E2E7BD6A}">
      <dgm:prSet/>
      <dgm:spPr/>
      <dgm:t>
        <a:bodyPr/>
        <a:lstStyle/>
        <a:p>
          <a:endParaRPr lang="zh-CN" altLang="en-US"/>
        </a:p>
      </dgm:t>
    </dgm:pt>
    <dgm:pt modelId="{628C5107-25DC-43DE-BC8E-3867D1AE3D69}">
      <dgm:prSet phldrT="[文本]"/>
      <dgm:spPr>
        <a:solidFill>
          <a:schemeClr val="accent6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zh-CN" altLang="en-US" dirty="0" smtClean="0"/>
            <a:t>运维使命</a:t>
          </a:r>
          <a:endParaRPr lang="zh-CN" altLang="en-US" dirty="0"/>
        </a:p>
      </dgm:t>
    </dgm:pt>
    <dgm:pt modelId="{C024E38B-B2EC-4290-9A02-C47696C6C6F7}" type="parTrans" cxnId="{FCA5E288-FDDF-4267-B798-8A1E65BEA363}">
      <dgm:prSet/>
      <dgm:spPr/>
      <dgm:t>
        <a:bodyPr/>
        <a:lstStyle/>
        <a:p>
          <a:endParaRPr lang="zh-CN" altLang="en-US"/>
        </a:p>
      </dgm:t>
    </dgm:pt>
    <dgm:pt modelId="{4079F074-F92D-458D-B5DA-A3DA4B79FF7F}" type="sibTrans" cxnId="{FCA5E288-FDDF-4267-B798-8A1E65BEA363}">
      <dgm:prSet/>
      <dgm:spPr/>
      <dgm:t>
        <a:bodyPr/>
        <a:lstStyle/>
        <a:p>
          <a:endParaRPr lang="zh-CN" altLang="en-US"/>
        </a:p>
      </dgm:t>
    </dgm:pt>
    <dgm:pt modelId="{96CE4AFC-F7DC-4371-BD01-A625F68B2F7B}" type="pres">
      <dgm:prSet presAssocID="{B1BDE42B-2EF1-4630-8378-35112DCC76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07F48A7-99D4-488A-AD76-397DBDE58C92}" type="pres">
      <dgm:prSet presAssocID="{754DEEAC-07BD-4FE8-A447-1AD741089480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6CBDC6-A6C5-4E72-9CD6-FC7469505D5A}" type="pres">
      <dgm:prSet presAssocID="{AA3A9465-23A1-4DB3-953F-F294F49ECD91}" presName="space" presStyleCnt="0"/>
      <dgm:spPr/>
    </dgm:pt>
    <dgm:pt modelId="{D9BAA26B-4CBB-4554-862D-3445DEF44501}" type="pres">
      <dgm:prSet presAssocID="{46422A72-4D63-44C3-A119-E413DD12B262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5475FD1-6581-4B05-9541-0FE53DB2514C}" type="pres">
      <dgm:prSet presAssocID="{19C4A093-5B77-4811-9092-2B3390D2A335}" presName="space" presStyleCnt="0"/>
      <dgm:spPr/>
    </dgm:pt>
    <dgm:pt modelId="{5D3444DC-7BD4-45FD-ABE4-A0D1CCA4AC51}" type="pres">
      <dgm:prSet presAssocID="{ED617AAB-C455-4C24-BC6C-DD3B04373C2F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424AEA5-A4C7-4E5F-978E-083710FDFC6F}" type="pres">
      <dgm:prSet presAssocID="{8642250C-5A59-42D3-B2EF-DD860D6199EA}" presName="space" presStyleCnt="0"/>
      <dgm:spPr/>
    </dgm:pt>
    <dgm:pt modelId="{465ED381-E3C6-43A9-BC66-8688D92678AA}" type="pres">
      <dgm:prSet presAssocID="{628C5107-25DC-43DE-BC8E-3867D1AE3D69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5135140E-4AEF-4274-B140-EAAF1B51A20C}" srcId="{B1BDE42B-2EF1-4630-8378-35112DCC76F7}" destId="{754DEEAC-07BD-4FE8-A447-1AD741089480}" srcOrd="0" destOrd="0" parTransId="{90327C17-ECF6-4F0F-8A1C-5C27F8B3BA88}" sibTransId="{AA3A9465-23A1-4DB3-953F-F294F49ECD91}"/>
    <dgm:cxn modelId="{D316FFDB-7347-4996-A2AC-9D918BA53E18}" type="presOf" srcId="{628C5107-25DC-43DE-BC8E-3867D1AE3D69}" destId="{465ED381-E3C6-43A9-BC66-8688D92678AA}" srcOrd="0" destOrd="0" presId="urn:microsoft.com/office/officeart/2005/8/layout/venn3"/>
    <dgm:cxn modelId="{0F5D53BF-83B9-4F94-8849-C877D07F9281}" type="presOf" srcId="{ED617AAB-C455-4C24-BC6C-DD3B04373C2F}" destId="{5D3444DC-7BD4-45FD-ABE4-A0D1CCA4AC51}" srcOrd="0" destOrd="0" presId="urn:microsoft.com/office/officeart/2005/8/layout/venn3"/>
    <dgm:cxn modelId="{DC6F52F9-650B-44D9-8A31-A796E2E7BD6A}" srcId="{B1BDE42B-2EF1-4630-8378-35112DCC76F7}" destId="{ED617AAB-C455-4C24-BC6C-DD3B04373C2F}" srcOrd="2" destOrd="0" parTransId="{3DFB8098-469B-4777-B150-3FFF7745E93B}" sibTransId="{8642250C-5A59-42D3-B2EF-DD860D6199EA}"/>
    <dgm:cxn modelId="{1B8ADDB6-0E19-4281-9524-7CA445342932}" srcId="{B1BDE42B-2EF1-4630-8378-35112DCC76F7}" destId="{46422A72-4D63-44C3-A119-E413DD12B262}" srcOrd="1" destOrd="0" parTransId="{B9F99C01-3CFF-4067-A066-E3BD519D62CB}" sibTransId="{19C4A093-5B77-4811-9092-2B3390D2A335}"/>
    <dgm:cxn modelId="{52F08263-27DD-4A88-86EE-CF07B99A853F}" type="presOf" srcId="{B1BDE42B-2EF1-4630-8378-35112DCC76F7}" destId="{96CE4AFC-F7DC-4371-BD01-A625F68B2F7B}" srcOrd="0" destOrd="0" presId="urn:microsoft.com/office/officeart/2005/8/layout/venn3"/>
    <dgm:cxn modelId="{60516C5C-70FE-48D6-AAEE-C7023F25516B}" type="presOf" srcId="{754DEEAC-07BD-4FE8-A447-1AD741089480}" destId="{707F48A7-99D4-488A-AD76-397DBDE58C92}" srcOrd="0" destOrd="0" presId="urn:microsoft.com/office/officeart/2005/8/layout/venn3"/>
    <dgm:cxn modelId="{BF9308B7-A2D3-42FC-B9B7-063726EB3EFE}" type="presOf" srcId="{46422A72-4D63-44C3-A119-E413DD12B262}" destId="{D9BAA26B-4CBB-4554-862D-3445DEF44501}" srcOrd="0" destOrd="0" presId="urn:microsoft.com/office/officeart/2005/8/layout/venn3"/>
    <dgm:cxn modelId="{FCA5E288-FDDF-4267-B798-8A1E65BEA363}" srcId="{B1BDE42B-2EF1-4630-8378-35112DCC76F7}" destId="{628C5107-25DC-43DE-BC8E-3867D1AE3D69}" srcOrd="3" destOrd="0" parTransId="{C024E38B-B2EC-4290-9A02-C47696C6C6F7}" sibTransId="{4079F074-F92D-458D-B5DA-A3DA4B79FF7F}"/>
    <dgm:cxn modelId="{88431F82-C701-45F9-B560-409B0EC59350}" type="presParOf" srcId="{96CE4AFC-F7DC-4371-BD01-A625F68B2F7B}" destId="{707F48A7-99D4-488A-AD76-397DBDE58C92}" srcOrd="0" destOrd="0" presId="urn:microsoft.com/office/officeart/2005/8/layout/venn3"/>
    <dgm:cxn modelId="{6C725BB8-81CE-4482-9A26-07E6E06D607D}" type="presParOf" srcId="{96CE4AFC-F7DC-4371-BD01-A625F68B2F7B}" destId="{1E6CBDC6-A6C5-4E72-9CD6-FC7469505D5A}" srcOrd="1" destOrd="0" presId="urn:microsoft.com/office/officeart/2005/8/layout/venn3"/>
    <dgm:cxn modelId="{0BD58A86-3E36-4164-97B5-57B043275EA9}" type="presParOf" srcId="{96CE4AFC-F7DC-4371-BD01-A625F68B2F7B}" destId="{D9BAA26B-4CBB-4554-862D-3445DEF44501}" srcOrd="2" destOrd="0" presId="urn:microsoft.com/office/officeart/2005/8/layout/venn3"/>
    <dgm:cxn modelId="{D76C208E-D152-40CC-8DD2-C99196966944}" type="presParOf" srcId="{96CE4AFC-F7DC-4371-BD01-A625F68B2F7B}" destId="{C5475FD1-6581-4B05-9541-0FE53DB2514C}" srcOrd="3" destOrd="0" presId="urn:microsoft.com/office/officeart/2005/8/layout/venn3"/>
    <dgm:cxn modelId="{9AD8654C-2757-4E9B-B2B6-C0711C35D4EF}" type="presParOf" srcId="{96CE4AFC-F7DC-4371-BD01-A625F68B2F7B}" destId="{5D3444DC-7BD4-45FD-ABE4-A0D1CCA4AC51}" srcOrd="4" destOrd="0" presId="urn:microsoft.com/office/officeart/2005/8/layout/venn3"/>
    <dgm:cxn modelId="{926E103A-484D-49FA-95E6-BD4669C4184A}" type="presParOf" srcId="{96CE4AFC-F7DC-4371-BD01-A625F68B2F7B}" destId="{7424AEA5-A4C7-4E5F-978E-083710FDFC6F}" srcOrd="5" destOrd="0" presId="urn:microsoft.com/office/officeart/2005/8/layout/venn3"/>
    <dgm:cxn modelId="{76777B78-C7BF-45E0-9270-EC20844589A4}" type="presParOf" srcId="{96CE4AFC-F7DC-4371-BD01-A625F68B2F7B}" destId="{465ED381-E3C6-43A9-BC66-8688D92678AA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76D3FE-2B18-46DE-88D3-A8428D9C3AD6}" type="doc">
      <dgm:prSet loTypeId="urn:microsoft.com/office/officeart/2005/8/layout/arrow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4373309D-A5E1-4139-AD1F-7F6ED2E71553}">
      <dgm:prSet phldrT="[文本]" custT="1"/>
      <dgm:spPr>
        <a:xfrm>
          <a:off x="2262994" y="0"/>
          <a:ext cx="3722358" cy="212706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流程导向</a:t>
          </a:r>
          <a:endParaRPr lang="en-US" altLang="zh-CN" sz="24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规范</a:t>
          </a:r>
          <a:endParaRPr lang="en-US" altLang="zh-CN" sz="24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服务于开发</a:t>
          </a:r>
          <a:endParaRPr lang="en-US" altLang="zh-CN" sz="24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对内价值实现</a:t>
          </a:r>
          <a:endParaRPr lang="zh-CN" altLang="en-US" sz="2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</dgm:t>
    </dgm:pt>
    <dgm:pt modelId="{3227CA8D-EE49-446E-85B2-C97ED6D23AA7}" type="parTrans" cxnId="{DF97AA45-3426-41E3-B8B2-4F598BAE7296}">
      <dgm:prSet/>
      <dgm:spPr/>
      <dgm:t>
        <a:bodyPr/>
        <a:lstStyle/>
        <a:p>
          <a:endParaRPr lang="zh-CN" altLang="en-US" sz="1100"/>
        </a:p>
      </dgm:t>
    </dgm:pt>
    <dgm:pt modelId="{633F44EC-0380-4607-920F-61A641378400}" type="sibTrans" cxnId="{DF97AA45-3426-41E3-B8B2-4F598BAE7296}">
      <dgm:prSet/>
      <dgm:spPr/>
      <dgm:t>
        <a:bodyPr/>
        <a:lstStyle/>
        <a:p>
          <a:endParaRPr lang="zh-CN" altLang="en-US" sz="1100"/>
        </a:p>
      </dgm:t>
    </dgm:pt>
    <dgm:pt modelId="{2A10A454-86FA-402C-AAAD-C6432F985897}">
      <dgm:prSet phldrT="[文本]" custT="1"/>
      <dgm:spPr>
        <a:xfrm>
          <a:off x="2921054" y="2304317"/>
          <a:ext cx="3722358" cy="212706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技术导向</a:t>
          </a:r>
          <a:endParaRPr lang="en-US" altLang="zh-CN" sz="24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敏捷</a:t>
          </a:r>
          <a:endParaRPr lang="en-US" altLang="zh-CN" sz="24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与开发合作</a:t>
          </a:r>
          <a:endParaRPr lang="en-US" altLang="zh-CN" sz="24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r>
            <a:rPr lang="zh-CN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对外价值实现</a:t>
          </a:r>
          <a:endParaRPr lang="zh-CN" altLang="en-US" sz="2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</dgm:t>
    </dgm:pt>
    <dgm:pt modelId="{410C9DFA-A950-49BB-88F3-10C05144669F}" type="parTrans" cxnId="{ED6E2D87-E199-44AA-834E-4B3D9F34D63D}">
      <dgm:prSet/>
      <dgm:spPr/>
      <dgm:t>
        <a:bodyPr/>
        <a:lstStyle/>
        <a:p>
          <a:endParaRPr lang="zh-CN" altLang="en-US" sz="1100"/>
        </a:p>
      </dgm:t>
    </dgm:pt>
    <dgm:pt modelId="{EA34AAF6-C302-4E45-BFE1-77D334D28C69}" type="sibTrans" cxnId="{ED6E2D87-E199-44AA-834E-4B3D9F34D63D}">
      <dgm:prSet/>
      <dgm:spPr/>
      <dgm:t>
        <a:bodyPr/>
        <a:lstStyle/>
        <a:p>
          <a:endParaRPr lang="zh-CN" altLang="en-US" sz="1100"/>
        </a:p>
      </dgm:t>
    </dgm:pt>
    <dgm:pt modelId="{0D63E30B-0E3A-4F87-A61C-084468A35ACE}" type="pres">
      <dgm:prSet presAssocID="{BB76D3FE-2B18-46DE-88D3-A8428D9C3AD6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AB0CD6F-1A8C-4680-B209-E8AA2534884E}" type="pres">
      <dgm:prSet presAssocID="{4373309D-A5E1-4139-AD1F-7F6ED2E71553}" presName="upArrow" presStyleLbl="node1" presStyleIdx="0" presStyleCnt="2" custAng="16200000" custLinFactNeighborX="0" custLinFactNeighborY="-2000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xfrm rot="16200000">
          <a:off x="3655" y="0"/>
          <a:ext cx="2193532" cy="2127061"/>
        </a:xfrm>
        <a:prstGeom prst="upArrow">
          <a:avLst/>
        </a:prstGeom>
        <a:solidFill>
          <a:sysClr val="window" lastClr="FFFFFF">
            <a:lumMod val="65000"/>
          </a:sys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gm:spPr>
      <dgm:t>
        <a:bodyPr/>
        <a:lstStyle/>
        <a:p>
          <a:endParaRPr lang="zh-CN" altLang="en-US"/>
        </a:p>
      </dgm:t>
    </dgm:pt>
    <dgm:pt modelId="{6D7F0E35-96F2-4E05-BEA7-050902523544}" type="pres">
      <dgm:prSet presAssocID="{4373309D-A5E1-4139-AD1F-7F6ED2E71553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B1A2197-F2BD-41BB-80B4-FD8E24F400ED}" type="pres">
      <dgm:prSet presAssocID="{2A10A454-86FA-402C-AAAD-C6432F985897}" presName="downArrow" presStyleLbl="node1" presStyleIdx="1" presStyleCnt="2" custAng="16200000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xfrm rot="16200000">
          <a:off x="661715" y="2304317"/>
          <a:ext cx="2193532" cy="2127061"/>
        </a:xfrm>
        <a:prstGeom prst="downArrow">
          <a:avLst/>
        </a:prstGeom>
        <a:gradFill rotWithShape="1">
          <a:gsLst>
            <a:gs pos="0">
              <a:srgbClr val="70AD47">
                <a:satMod val="103000"/>
                <a:lumMod val="102000"/>
                <a:tint val="94000"/>
              </a:srgbClr>
            </a:gs>
            <a:gs pos="50000">
              <a:srgbClr val="70AD47">
                <a:satMod val="110000"/>
                <a:lumMod val="100000"/>
                <a:shade val="100000"/>
              </a:srgbClr>
            </a:gs>
            <a:gs pos="100000">
              <a:srgbClr val="70AD47"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gm:spPr>
      <dgm:t>
        <a:bodyPr/>
        <a:lstStyle/>
        <a:p>
          <a:endParaRPr lang="zh-CN" altLang="en-US"/>
        </a:p>
      </dgm:t>
    </dgm:pt>
    <dgm:pt modelId="{327ECF52-E552-4D0C-A0D5-4964E6946653}" type="pres">
      <dgm:prSet presAssocID="{2A10A454-86FA-402C-AAAD-C6432F985897}" presName="downArrowText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F97AA45-3426-41E3-B8B2-4F598BAE7296}" srcId="{BB76D3FE-2B18-46DE-88D3-A8428D9C3AD6}" destId="{4373309D-A5E1-4139-AD1F-7F6ED2E71553}" srcOrd="0" destOrd="0" parTransId="{3227CA8D-EE49-446E-85B2-C97ED6D23AA7}" sibTransId="{633F44EC-0380-4607-920F-61A641378400}"/>
    <dgm:cxn modelId="{3AC15B05-11E0-41DC-B5D5-4F37EAC610DB}" type="presOf" srcId="{BB76D3FE-2B18-46DE-88D3-A8428D9C3AD6}" destId="{0D63E30B-0E3A-4F87-A61C-084468A35ACE}" srcOrd="0" destOrd="0" presId="urn:microsoft.com/office/officeart/2005/8/layout/arrow4"/>
    <dgm:cxn modelId="{ED6E2D87-E199-44AA-834E-4B3D9F34D63D}" srcId="{BB76D3FE-2B18-46DE-88D3-A8428D9C3AD6}" destId="{2A10A454-86FA-402C-AAAD-C6432F985897}" srcOrd="1" destOrd="0" parTransId="{410C9DFA-A950-49BB-88F3-10C05144669F}" sibTransId="{EA34AAF6-C302-4E45-BFE1-77D334D28C69}"/>
    <dgm:cxn modelId="{9368F33E-DD04-4318-AEAB-8484D4A6DB34}" type="presOf" srcId="{2A10A454-86FA-402C-AAAD-C6432F985897}" destId="{327ECF52-E552-4D0C-A0D5-4964E6946653}" srcOrd="0" destOrd="0" presId="urn:microsoft.com/office/officeart/2005/8/layout/arrow4"/>
    <dgm:cxn modelId="{09E5BE8E-9526-4C2E-8E2D-C3BA18815D7B}" type="presOf" srcId="{4373309D-A5E1-4139-AD1F-7F6ED2E71553}" destId="{6D7F0E35-96F2-4E05-BEA7-050902523544}" srcOrd="0" destOrd="0" presId="urn:microsoft.com/office/officeart/2005/8/layout/arrow4"/>
    <dgm:cxn modelId="{A6AA25B6-9D3E-4FF0-AF78-F3BEAC8FF28B}" type="presParOf" srcId="{0D63E30B-0E3A-4F87-A61C-084468A35ACE}" destId="{CAB0CD6F-1A8C-4680-B209-E8AA2534884E}" srcOrd="0" destOrd="0" presId="urn:microsoft.com/office/officeart/2005/8/layout/arrow4"/>
    <dgm:cxn modelId="{2FA2D467-CB6D-4DEA-B53A-A9739B9B297D}" type="presParOf" srcId="{0D63E30B-0E3A-4F87-A61C-084468A35ACE}" destId="{6D7F0E35-96F2-4E05-BEA7-050902523544}" srcOrd="1" destOrd="0" presId="urn:microsoft.com/office/officeart/2005/8/layout/arrow4"/>
    <dgm:cxn modelId="{88A876F7-F4CD-4C9B-8923-6E0B0F754542}" type="presParOf" srcId="{0D63E30B-0E3A-4F87-A61C-084468A35ACE}" destId="{CB1A2197-F2BD-41BB-80B4-FD8E24F400ED}" srcOrd="2" destOrd="0" presId="urn:microsoft.com/office/officeart/2005/8/layout/arrow4"/>
    <dgm:cxn modelId="{1D36F1C4-123A-4688-B444-C96DA35DBFB3}" type="presParOf" srcId="{0D63E30B-0E3A-4F87-A61C-084468A35ACE}" destId="{327ECF52-E552-4D0C-A0D5-4964E6946653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57EFF3-99E9-4D7A-9BBE-46E24E819055}" type="doc">
      <dgm:prSet loTypeId="urn:microsoft.com/office/officeart/2005/8/layout/cycle1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7D06DF74-E993-4E57-831F-A8CB02CF90A9}">
      <dgm:prSet phldrT="[文本]" custT="1"/>
      <dgm:spPr>
        <a:xfrm>
          <a:off x="3677412" y="221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smtClean="0">
              <a:latin typeface="+mn-ea"/>
              <a:ea typeface="+mn-ea"/>
              <a:cs typeface="+mn-cs"/>
            </a:rPr>
            <a:t>传承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0F3E3CE1-10F4-44D8-890F-0E11FA4AC82D}" type="parTrans" cxnId="{8FD279EA-479F-4233-ADFD-437C36D603DC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F44ADF46-CD60-431A-82B1-5D3098862AC0}" type="sibTrans" cxnId="{8FD279EA-479F-4233-ADFD-437C36D603DC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19827894"/>
            <a:gd name="adj4" fmla="val 18604717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03A48BA7-F342-4372-8444-38B35DD36FD0}">
      <dgm:prSet phldrT="[文本]" custT="1"/>
      <dgm:spPr>
        <a:xfrm>
          <a:off x="4690074" y="1270059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smtClean="0">
              <a:latin typeface="+mn-ea"/>
              <a:ea typeface="+mn-ea"/>
              <a:cs typeface="+mn-cs"/>
            </a:rPr>
            <a:t>标准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F0B75129-6A46-4A8B-B30F-A2D02633386E}" type="parTrans" cxnId="{0B10ACBE-12D3-4F90-893E-5D363462344E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77CEBDE1-A1F0-4C48-AE29-AE717A34F4D2}" type="sibTrans" cxnId="{0B10ACBE-12D3-4F90-893E-5D363462344E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1231007"/>
            <a:gd name="adj4" fmla="val 21556798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454CA9E6-648E-48FD-940C-E2E18BF3792F}">
      <dgm:prSet phldrT="[文本]" custT="1"/>
      <dgm:spPr>
        <a:xfrm>
          <a:off x="4328659" y="2853521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smtClean="0">
              <a:latin typeface="+mn-ea"/>
              <a:ea typeface="+mn-ea"/>
              <a:cs typeface="+mn-cs"/>
            </a:rPr>
            <a:t>协作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D77AC3EE-E707-4C35-8F5D-18D933C94C8F}" type="parTrans" cxnId="{793AEBC9-6270-4D39-B94B-E1785F510DCD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B030F2EB-C01B-454F-9B60-82114DCB0CEB}" type="sibTrans" cxnId="{793AEBC9-6270-4D39-B94B-E1785F510DCD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4438199"/>
            <a:gd name="adj4" fmla="val 3307126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64692093-C9DF-4CA6-8D56-A8A714DA1E90}">
      <dgm:prSet phldrT="[文本]" custT="1"/>
      <dgm:spPr>
        <a:xfrm>
          <a:off x="2865321" y="3558228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dirty="0" smtClean="0">
              <a:latin typeface="+mn-ea"/>
              <a:ea typeface="+mn-ea"/>
              <a:cs typeface="+mn-cs"/>
            </a:rPr>
            <a:t>掌控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C320E30E-981A-4B4B-8E36-D6B637815827}" type="parTrans" cxnId="{E6A982D1-9A69-470F-A63F-6A47B46EE596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78D81D9D-B547-4F61-ACF7-4C7E973746A7}" type="sibTrans" cxnId="{E6A982D1-9A69-470F-A63F-6A47B46EE596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7258253"/>
            <a:gd name="adj4" fmla="val 6127180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50E20154-B32B-4E10-988D-83FD6DFAE8A5}">
      <dgm:prSet phldrT="[文本]" custT="1"/>
      <dgm:spPr>
        <a:xfrm>
          <a:off x="1040567" y="1270059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smtClean="0">
              <a:latin typeface="+mn-ea"/>
              <a:ea typeface="+mn-ea"/>
              <a:cs typeface="+mn-cs"/>
            </a:rPr>
            <a:t>成本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5A399030-FBFA-4936-AFCC-AEEB094E6E31}" type="parTrans" cxnId="{61ED59C4-6DFD-4420-B1B6-EF3CDB665C5A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9C0C4ED0-4CA8-4A71-B905-AFA3EF5E3A69}" type="sibTrans" cxnId="{61ED59C4-6DFD-4420-B1B6-EF3CDB665C5A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13560663"/>
            <a:gd name="adj4" fmla="val 12337485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04017EC5-3306-44A7-84D6-A002CA37562B}">
      <dgm:prSet phldrT="[文本]" custT="1"/>
      <dgm:spPr>
        <a:xfrm>
          <a:off x="2053229" y="221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dirty="0" smtClean="0">
              <a:latin typeface="+mn-ea"/>
              <a:ea typeface="+mn-ea"/>
              <a:cs typeface="+mn-cs"/>
            </a:rPr>
            <a:t>智能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D32CB4EE-AC47-48A0-A3ED-75003A58CE85}" type="parTrans" cxnId="{3305BA1C-F718-4F1B-868B-763373ACD409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8896D95A-84C7-44B3-A4B1-CAE5A2F84EB5}" type="sibTrans" cxnId="{3305BA1C-F718-4F1B-868B-763373ACD409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16741775"/>
            <a:gd name="adj4" fmla="val 15423604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D0328352-6D40-46BF-812D-F3FCFC0A7FFF}">
      <dgm:prSet phldrT="[文本]" custT="1"/>
      <dgm:spPr>
        <a:xfrm>
          <a:off x="1401982" y="2853521"/>
          <a:ext cx="785934" cy="785934"/>
        </a:xfrm>
        <a:prstGeom prst="rect">
          <a:avLst/>
        </a:prstGeom>
      </dgm:spPr>
      <dgm:t>
        <a:bodyPr/>
        <a:lstStyle/>
        <a:p>
          <a:r>
            <a:rPr lang="zh-CN" altLang="en-US" sz="2800" smtClean="0">
              <a:latin typeface="+mn-ea"/>
              <a:ea typeface="+mn-ea"/>
              <a:cs typeface="+mn-cs"/>
            </a:rPr>
            <a:t>灵活</a:t>
          </a:r>
          <a:endParaRPr lang="zh-CN" altLang="en-US" sz="2800" dirty="0">
            <a:latin typeface="+mn-ea"/>
            <a:ea typeface="+mn-ea"/>
            <a:cs typeface="+mn-cs"/>
          </a:endParaRPr>
        </a:p>
      </dgm:t>
    </dgm:pt>
    <dgm:pt modelId="{5F5BB03A-7504-4B32-93F0-8B20E2745995}" type="parTrans" cxnId="{B0C4C762-580A-4EC2-9229-5E7ACA2D70A5}">
      <dgm:prSet/>
      <dgm:spPr/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89749A11-71B6-47D1-8386-4D1934DA920F}" type="sibTrans" cxnId="{B0C4C762-580A-4EC2-9229-5E7ACA2D70A5}">
      <dgm:prSet/>
      <dgm:spPr>
        <a:xfrm>
          <a:off x="1220579" y="41805"/>
          <a:ext cx="4075418" cy="4075418"/>
        </a:xfrm>
        <a:prstGeom prst="circularArrow">
          <a:avLst>
            <a:gd name="adj1" fmla="val 3761"/>
            <a:gd name="adj2" fmla="val 234621"/>
            <a:gd name="adj3" fmla="val 10608581"/>
            <a:gd name="adj4" fmla="val 9334373"/>
            <a:gd name="adj5" fmla="val 4387"/>
          </a:avLst>
        </a:prstGeom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zh-CN" altLang="en-US" sz="2400">
            <a:latin typeface="+mn-ea"/>
            <a:ea typeface="+mn-ea"/>
          </a:endParaRPr>
        </a:p>
      </dgm:t>
    </dgm:pt>
    <dgm:pt modelId="{496DC28E-DE05-4E9D-80D6-0ADF77E0F4A1}" type="pres">
      <dgm:prSet presAssocID="{7B57EFF3-99E9-4D7A-9BBE-46E24E81905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2D3EDA5E-6F49-4152-8259-10E8352EDBD4}" type="pres">
      <dgm:prSet presAssocID="{7D06DF74-E993-4E57-831F-A8CB02CF90A9}" presName="dummy" presStyleCnt="0"/>
      <dgm:spPr/>
      <dgm:t>
        <a:bodyPr/>
        <a:lstStyle/>
        <a:p>
          <a:endParaRPr lang="zh-CN" altLang="en-US"/>
        </a:p>
      </dgm:t>
    </dgm:pt>
    <dgm:pt modelId="{B10E6F78-3DC2-4824-A480-357539C39F1E}" type="pres">
      <dgm:prSet presAssocID="{7D06DF74-E993-4E57-831F-A8CB02CF90A9}" presName="node" presStyleLbl="revTx" presStyleIdx="0" presStyleCnt="7" custScaleX="13184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57E9EB7-2675-45BB-8E37-DAF766B9B5B4}" type="pres">
      <dgm:prSet presAssocID="{F44ADF46-CD60-431A-82B1-5D3098862AC0}" presName="sibTrans" presStyleLbl="node1" presStyleIdx="0" presStyleCnt="7"/>
      <dgm:spPr/>
      <dgm:t>
        <a:bodyPr/>
        <a:lstStyle/>
        <a:p>
          <a:endParaRPr lang="zh-CN" altLang="en-US"/>
        </a:p>
      </dgm:t>
    </dgm:pt>
    <dgm:pt modelId="{AA988D38-4330-4060-8FE5-5726852AA102}" type="pres">
      <dgm:prSet presAssocID="{03A48BA7-F342-4372-8444-38B35DD36FD0}" presName="dummy" presStyleCnt="0"/>
      <dgm:spPr/>
      <dgm:t>
        <a:bodyPr/>
        <a:lstStyle/>
        <a:p>
          <a:endParaRPr lang="zh-CN" altLang="en-US"/>
        </a:p>
      </dgm:t>
    </dgm:pt>
    <dgm:pt modelId="{C319E3F7-D763-477E-B13A-BCF0275C19F3}" type="pres">
      <dgm:prSet presAssocID="{03A48BA7-F342-4372-8444-38B35DD36FD0}" presName="node" presStyleLbl="revTx" presStyleIdx="1" presStyleCnt="7" custScaleX="17866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4818616-E65E-478B-957F-FBA75D585FCD}" type="pres">
      <dgm:prSet presAssocID="{77CEBDE1-A1F0-4C48-AE29-AE717A34F4D2}" presName="sibTrans" presStyleLbl="node1" presStyleIdx="1" presStyleCnt="7"/>
      <dgm:spPr/>
      <dgm:t>
        <a:bodyPr/>
        <a:lstStyle/>
        <a:p>
          <a:endParaRPr lang="zh-CN" altLang="en-US"/>
        </a:p>
      </dgm:t>
    </dgm:pt>
    <dgm:pt modelId="{71AC517A-3314-45C0-BFA7-E1E577136880}" type="pres">
      <dgm:prSet presAssocID="{454CA9E6-648E-48FD-940C-E2E18BF3792F}" presName="dummy" presStyleCnt="0"/>
      <dgm:spPr/>
      <dgm:t>
        <a:bodyPr/>
        <a:lstStyle/>
        <a:p>
          <a:endParaRPr lang="zh-CN" altLang="en-US"/>
        </a:p>
      </dgm:t>
    </dgm:pt>
    <dgm:pt modelId="{07240F47-9E91-450E-8A07-791B1A2CFDCF}" type="pres">
      <dgm:prSet presAssocID="{454CA9E6-648E-48FD-940C-E2E18BF3792F}" presName="node" presStyleLbl="revTx" presStyleIdx="2" presStyleCnt="7" custScaleX="17977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E859326-88B4-4697-B7BF-8796687C0611}" type="pres">
      <dgm:prSet presAssocID="{B030F2EB-C01B-454F-9B60-82114DCB0CEB}" presName="sibTrans" presStyleLbl="node1" presStyleIdx="2" presStyleCnt="7"/>
      <dgm:spPr/>
      <dgm:t>
        <a:bodyPr/>
        <a:lstStyle/>
        <a:p>
          <a:endParaRPr lang="zh-CN" altLang="en-US"/>
        </a:p>
      </dgm:t>
    </dgm:pt>
    <dgm:pt modelId="{A4687428-00F4-42F9-93A7-5CD1F624D3E3}" type="pres">
      <dgm:prSet presAssocID="{64692093-C9DF-4CA6-8D56-A8A714DA1E90}" presName="dummy" presStyleCnt="0"/>
      <dgm:spPr/>
      <dgm:t>
        <a:bodyPr/>
        <a:lstStyle/>
        <a:p>
          <a:endParaRPr lang="zh-CN" altLang="en-US"/>
        </a:p>
      </dgm:t>
    </dgm:pt>
    <dgm:pt modelId="{582041D7-B460-4C31-AC7C-0781FAA5D05B}" type="pres">
      <dgm:prSet presAssocID="{64692093-C9DF-4CA6-8D56-A8A714DA1E90}" presName="node" presStyleLbl="revTx" presStyleIdx="3" presStyleCnt="7" custScaleX="15155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43ED90B-3A3C-4757-B3F5-44337BE7B5E9}" type="pres">
      <dgm:prSet presAssocID="{78D81D9D-B547-4F61-ACF7-4C7E973746A7}" presName="sibTrans" presStyleLbl="node1" presStyleIdx="3" presStyleCnt="7"/>
      <dgm:spPr/>
      <dgm:t>
        <a:bodyPr/>
        <a:lstStyle/>
        <a:p>
          <a:endParaRPr lang="zh-CN" altLang="en-US"/>
        </a:p>
      </dgm:t>
    </dgm:pt>
    <dgm:pt modelId="{907C7CD7-0703-4346-BCF3-3952FB6749EB}" type="pres">
      <dgm:prSet presAssocID="{D0328352-6D40-46BF-812D-F3FCFC0A7FFF}" presName="dummy" presStyleCnt="0"/>
      <dgm:spPr/>
      <dgm:t>
        <a:bodyPr/>
        <a:lstStyle/>
        <a:p>
          <a:endParaRPr lang="zh-CN" altLang="en-US"/>
        </a:p>
      </dgm:t>
    </dgm:pt>
    <dgm:pt modelId="{41DA1364-C9FB-4CAC-B4FF-AADE09037936}" type="pres">
      <dgm:prSet presAssocID="{D0328352-6D40-46BF-812D-F3FCFC0A7FFF}" presName="node" presStyleLbl="revTx" presStyleIdx="4" presStyleCnt="7" custScaleX="20678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F0F39DA-C851-4398-BB6B-11A12F10C2AC}" type="pres">
      <dgm:prSet presAssocID="{89749A11-71B6-47D1-8386-4D1934DA920F}" presName="sibTrans" presStyleLbl="node1" presStyleIdx="4" presStyleCnt="7"/>
      <dgm:spPr/>
      <dgm:t>
        <a:bodyPr/>
        <a:lstStyle/>
        <a:p>
          <a:endParaRPr lang="zh-CN" altLang="en-US"/>
        </a:p>
      </dgm:t>
    </dgm:pt>
    <dgm:pt modelId="{3A6C81B1-3880-4C0E-86A7-AF4BA0C4B1AD}" type="pres">
      <dgm:prSet presAssocID="{50E20154-B32B-4E10-988D-83FD6DFAE8A5}" presName="dummy" presStyleCnt="0"/>
      <dgm:spPr/>
      <dgm:t>
        <a:bodyPr/>
        <a:lstStyle/>
        <a:p>
          <a:endParaRPr lang="zh-CN" altLang="en-US"/>
        </a:p>
      </dgm:t>
    </dgm:pt>
    <dgm:pt modelId="{F4A4574D-63A8-4F08-B376-F67C355F0B80}" type="pres">
      <dgm:prSet presAssocID="{50E20154-B32B-4E10-988D-83FD6DFAE8A5}" presName="node" presStyleLbl="revTx" presStyleIdx="5" presStyleCnt="7" custScaleX="21186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C058199-A1C6-42AB-A74E-BDB6E190ECE7}" type="pres">
      <dgm:prSet presAssocID="{9C0C4ED0-4CA8-4A71-B905-AFA3EF5E3A69}" presName="sibTrans" presStyleLbl="node1" presStyleIdx="5" presStyleCnt="7"/>
      <dgm:spPr/>
      <dgm:t>
        <a:bodyPr/>
        <a:lstStyle/>
        <a:p>
          <a:endParaRPr lang="zh-CN" altLang="en-US"/>
        </a:p>
      </dgm:t>
    </dgm:pt>
    <dgm:pt modelId="{6D8A3BD6-163E-4FD8-BA05-D5D4297ED885}" type="pres">
      <dgm:prSet presAssocID="{04017EC5-3306-44A7-84D6-A002CA37562B}" presName="dummy" presStyleCnt="0"/>
      <dgm:spPr/>
      <dgm:t>
        <a:bodyPr/>
        <a:lstStyle/>
        <a:p>
          <a:endParaRPr lang="zh-CN" altLang="en-US"/>
        </a:p>
      </dgm:t>
    </dgm:pt>
    <dgm:pt modelId="{0B809494-2C46-43E8-B8F1-1E1E5CE23596}" type="pres">
      <dgm:prSet presAssocID="{04017EC5-3306-44A7-84D6-A002CA37562B}" presName="node" presStyleLbl="revTx" presStyleIdx="6" presStyleCnt="7" custScaleX="124519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48BEBFC-706A-4DC8-A012-0CEA90286545}" type="pres">
      <dgm:prSet presAssocID="{8896D95A-84C7-44B3-A4B1-CAE5A2F84EB5}" presName="sibTrans" presStyleLbl="node1" presStyleIdx="6" presStyleCnt="7"/>
      <dgm:spPr/>
      <dgm:t>
        <a:bodyPr/>
        <a:lstStyle/>
        <a:p>
          <a:endParaRPr lang="zh-CN" altLang="en-US"/>
        </a:p>
      </dgm:t>
    </dgm:pt>
  </dgm:ptLst>
  <dgm:cxnLst>
    <dgm:cxn modelId="{B3096E63-7E2A-4C00-AC9D-FBC0A71EC1D2}" type="presOf" srcId="{9C0C4ED0-4CA8-4A71-B905-AFA3EF5E3A69}" destId="{5C058199-A1C6-42AB-A74E-BDB6E190ECE7}" srcOrd="0" destOrd="0" presId="urn:microsoft.com/office/officeart/2005/8/layout/cycle1"/>
    <dgm:cxn modelId="{3305BA1C-F718-4F1B-868B-763373ACD409}" srcId="{7B57EFF3-99E9-4D7A-9BBE-46E24E819055}" destId="{04017EC5-3306-44A7-84D6-A002CA37562B}" srcOrd="6" destOrd="0" parTransId="{D32CB4EE-AC47-48A0-A3ED-75003A58CE85}" sibTransId="{8896D95A-84C7-44B3-A4B1-CAE5A2F84EB5}"/>
    <dgm:cxn modelId="{ECA20A8F-F23F-424B-AA79-E7505C298D5E}" type="presOf" srcId="{89749A11-71B6-47D1-8386-4D1934DA920F}" destId="{2F0F39DA-C851-4398-BB6B-11A12F10C2AC}" srcOrd="0" destOrd="0" presId="urn:microsoft.com/office/officeart/2005/8/layout/cycle1"/>
    <dgm:cxn modelId="{75C3758B-821F-4028-A1CA-7A01C9E9C96B}" type="presOf" srcId="{03A48BA7-F342-4372-8444-38B35DD36FD0}" destId="{C319E3F7-D763-477E-B13A-BCF0275C19F3}" srcOrd="0" destOrd="0" presId="urn:microsoft.com/office/officeart/2005/8/layout/cycle1"/>
    <dgm:cxn modelId="{8FD279EA-479F-4233-ADFD-437C36D603DC}" srcId="{7B57EFF3-99E9-4D7A-9BBE-46E24E819055}" destId="{7D06DF74-E993-4E57-831F-A8CB02CF90A9}" srcOrd="0" destOrd="0" parTransId="{0F3E3CE1-10F4-44D8-890F-0E11FA4AC82D}" sibTransId="{F44ADF46-CD60-431A-82B1-5D3098862AC0}"/>
    <dgm:cxn modelId="{A3134167-CCDB-4CF6-8012-B378FAADC4DF}" type="presOf" srcId="{D0328352-6D40-46BF-812D-F3FCFC0A7FFF}" destId="{41DA1364-C9FB-4CAC-B4FF-AADE09037936}" srcOrd="0" destOrd="0" presId="urn:microsoft.com/office/officeart/2005/8/layout/cycle1"/>
    <dgm:cxn modelId="{61ED59C4-6DFD-4420-B1B6-EF3CDB665C5A}" srcId="{7B57EFF3-99E9-4D7A-9BBE-46E24E819055}" destId="{50E20154-B32B-4E10-988D-83FD6DFAE8A5}" srcOrd="5" destOrd="0" parTransId="{5A399030-FBFA-4936-AFCC-AEEB094E6E31}" sibTransId="{9C0C4ED0-4CA8-4A71-B905-AFA3EF5E3A69}"/>
    <dgm:cxn modelId="{58C6FD91-5007-41D9-91E4-C6AD681B0FF9}" type="presOf" srcId="{77CEBDE1-A1F0-4C48-AE29-AE717A34F4D2}" destId="{24818616-E65E-478B-957F-FBA75D585FCD}" srcOrd="0" destOrd="0" presId="urn:microsoft.com/office/officeart/2005/8/layout/cycle1"/>
    <dgm:cxn modelId="{C83315A4-3F29-4FB0-AD72-E1F7A395BFC4}" type="presOf" srcId="{50E20154-B32B-4E10-988D-83FD6DFAE8A5}" destId="{F4A4574D-63A8-4F08-B376-F67C355F0B80}" srcOrd="0" destOrd="0" presId="urn:microsoft.com/office/officeart/2005/8/layout/cycle1"/>
    <dgm:cxn modelId="{7763C306-E0D5-4F24-BCE0-CF708C52A21E}" type="presOf" srcId="{04017EC5-3306-44A7-84D6-A002CA37562B}" destId="{0B809494-2C46-43E8-B8F1-1E1E5CE23596}" srcOrd="0" destOrd="0" presId="urn:microsoft.com/office/officeart/2005/8/layout/cycle1"/>
    <dgm:cxn modelId="{8442D933-6DD2-4DB5-944E-A6202C703B3C}" type="presOf" srcId="{7B57EFF3-99E9-4D7A-9BBE-46E24E819055}" destId="{496DC28E-DE05-4E9D-80D6-0ADF77E0F4A1}" srcOrd="0" destOrd="0" presId="urn:microsoft.com/office/officeart/2005/8/layout/cycle1"/>
    <dgm:cxn modelId="{B0C4C762-580A-4EC2-9229-5E7ACA2D70A5}" srcId="{7B57EFF3-99E9-4D7A-9BBE-46E24E819055}" destId="{D0328352-6D40-46BF-812D-F3FCFC0A7FFF}" srcOrd="4" destOrd="0" parTransId="{5F5BB03A-7504-4B32-93F0-8B20E2745995}" sibTransId="{89749A11-71B6-47D1-8386-4D1934DA920F}"/>
    <dgm:cxn modelId="{B1DE42CF-62C6-41CC-AF7E-192BE7903894}" type="presOf" srcId="{B030F2EB-C01B-454F-9B60-82114DCB0CEB}" destId="{2E859326-88B4-4697-B7BF-8796687C0611}" srcOrd="0" destOrd="0" presId="urn:microsoft.com/office/officeart/2005/8/layout/cycle1"/>
    <dgm:cxn modelId="{9C3864EF-E303-45AD-84BF-C10AAED92ECA}" type="presOf" srcId="{454CA9E6-648E-48FD-940C-E2E18BF3792F}" destId="{07240F47-9E91-450E-8A07-791B1A2CFDCF}" srcOrd="0" destOrd="0" presId="urn:microsoft.com/office/officeart/2005/8/layout/cycle1"/>
    <dgm:cxn modelId="{DFCD1EB3-C235-48CD-9DF1-F4668D4699D1}" type="presOf" srcId="{78D81D9D-B547-4F61-ACF7-4C7E973746A7}" destId="{C43ED90B-3A3C-4757-B3F5-44337BE7B5E9}" srcOrd="0" destOrd="0" presId="urn:microsoft.com/office/officeart/2005/8/layout/cycle1"/>
    <dgm:cxn modelId="{68F044D6-0F96-4649-BF4B-F2CE00BD3454}" type="presOf" srcId="{7D06DF74-E993-4E57-831F-A8CB02CF90A9}" destId="{B10E6F78-3DC2-4824-A480-357539C39F1E}" srcOrd="0" destOrd="0" presId="urn:microsoft.com/office/officeart/2005/8/layout/cycle1"/>
    <dgm:cxn modelId="{E6A982D1-9A69-470F-A63F-6A47B46EE596}" srcId="{7B57EFF3-99E9-4D7A-9BBE-46E24E819055}" destId="{64692093-C9DF-4CA6-8D56-A8A714DA1E90}" srcOrd="3" destOrd="0" parTransId="{C320E30E-981A-4B4B-8E36-D6B637815827}" sibTransId="{78D81D9D-B547-4F61-ACF7-4C7E973746A7}"/>
    <dgm:cxn modelId="{96E49E6C-D26B-40E2-94C5-F77D9F110657}" type="presOf" srcId="{8896D95A-84C7-44B3-A4B1-CAE5A2F84EB5}" destId="{248BEBFC-706A-4DC8-A012-0CEA90286545}" srcOrd="0" destOrd="0" presId="urn:microsoft.com/office/officeart/2005/8/layout/cycle1"/>
    <dgm:cxn modelId="{BF0D8464-6321-4F8D-9682-B074FDAA975B}" type="presOf" srcId="{F44ADF46-CD60-431A-82B1-5D3098862AC0}" destId="{D57E9EB7-2675-45BB-8E37-DAF766B9B5B4}" srcOrd="0" destOrd="0" presId="urn:microsoft.com/office/officeart/2005/8/layout/cycle1"/>
    <dgm:cxn modelId="{793AEBC9-6270-4D39-B94B-E1785F510DCD}" srcId="{7B57EFF3-99E9-4D7A-9BBE-46E24E819055}" destId="{454CA9E6-648E-48FD-940C-E2E18BF3792F}" srcOrd="2" destOrd="0" parTransId="{D77AC3EE-E707-4C35-8F5D-18D933C94C8F}" sibTransId="{B030F2EB-C01B-454F-9B60-82114DCB0CEB}"/>
    <dgm:cxn modelId="{0B10ACBE-12D3-4F90-893E-5D363462344E}" srcId="{7B57EFF3-99E9-4D7A-9BBE-46E24E819055}" destId="{03A48BA7-F342-4372-8444-38B35DD36FD0}" srcOrd="1" destOrd="0" parTransId="{F0B75129-6A46-4A8B-B30F-A2D02633386E}" sibTransId="{77CEBDE1-A1F0-4C48-AE29-AE717A34F4D2}"/>
    <dgm:cxn modelId="{3BF4E083-4FEB-4044-91AD-F36BAC37198C}" type="presOf" srcId="{64692093-C9DF-4CA6-8D56-A8A714DA1E90}" destId="{582041D7-B460-4C31-AC7C-0781FAA5D05B}" srcOrd="0" destOrd="0" presId="urn:microsoft.com/office/officeart/2005/8/layout/cycle1"/>
    <dgm:cxn modelId="{9F80E41F-33A3-4DF2-9233-ED910A7692D3}" type="presParOf" srcId="{496DC28E-DE05-4E9D-80D6-0ADF77E0F4A1}" destId="{2D3EDA5E-6F49-4152-8259-10E8352EDBD4}" srcOrd="0" destOrd="0" presId="urn:microsoft.com/office/officeart/2005/8/layout/cycle1"/>
    <dgm:cxn modelId="{7C051E06-573E-4A94-9506-7D3893C66622}" type="presParOf" srcId="{496DC28E-DE05-4E9D-80D6-0ADF77E0F4A1}" destId="{B10E6F78-3DC2-4824-A480-357539C39F1E}" srcOrd="1" destOrd="0" presId="urn:microsoft.com/office/officeart/2005/8/layout/cycle1"/>
    <dgm:cxn modelId="{C40F1EA2-571B-4DF1-9ED8-96A9256ED317}" type="presParOf" srcId="{496DC28E-DE05-4E9D-80D6-0ADF77E0F4A1}" destId="{D57E9EB7-2675-45BB-8E37-DAF766B9B5B4}" srcOrd="2" destOrd="0" presId="urn:microsoft.com/office/officeart/2005/8/layout/cycle1"/>
    <dgm:cxn modelId="{B4A8A70A-1020-4305-87AD-B4F7DB9F71A0}" type="presParOf" srcId="{496DC28E-DE05-4E9D-80D6-0ADF77E0F4A1}" destId="{AA988D38-4330-4060-8FE5-5726852AA102}" srcOrd="3" destOrd="0" presId="urn:microsoft.com/office/officeart/2005/8/layout/cycle1"/>
    <dgm:cxn modelId="{208F2B94-6E80-401A-B2CD-1C391E5CF610}" type="presParOf" srcId="{496DC28E-DE05-4E9D-80D6-0ADF77E0F4A1}" destId="{C319E3F7-D763-477E-B13A-BCF0275C19F3}" srcOrd="4" destOrd="0" presId="urn:microsoft.com/office/officeart/2005/8/layout/cycle1"/>
    <dgm:cxn modelId="{5294D995-D8F8-4C0B-AFD5-211CD90EA205}" type="presParOf" srcId="{496DC28E-DE05-4E9D-80D6-0ADF77E0F4A1}" destId="{24818616-E65E-478B-957F-FBA75D585FCD}" srcOrd="5" destOrd="0" presId="urn:microsoft.com/office/officeart/2005/8/layout/cycle1"/>
    <dgm:cxn modelId="{E4B14BF6-2B50-43D8-9FA0-A6F45909BF31}" type="presParOf" srcId="{496DC28E-DE05-4E9D-80D6-0ADF77E0F4A1}" destId="{71AC517A-3314-45C0-BFA7-E1E577136880}" srcOrd="6" destOrd="0" presId="urn:microsoft.com/office/officeart/2005/8/layout/cycle1"/>
    <dgm:cxn modelId="{A2492445-5D5C-49EB-AF5F-213D8FEEFB89}" type="presParOf" srcId="{496DC28E-DE05-4E9D-80D6-0ADF77E0F4A1}" destId="{07240F47-9E91-450E-8A07-791B1A2CFDCF}" srcOrd="7" destOrd="0" presId="urn:microsoft.com/office/officeart/2005/8/layout/cycle1"/>
    <dgm:cxn modelId="{1273E58C-4752-4F9C-9FA9-0B627C4CDF99}" type="presParOf" srcId="{496DC28E-DE05-4E9D-80D6-0ADF77E0F4A1}" destId="{2E859326-88B4-4697-B7BF-8796687C0611}" srcOrd="8" destOrd="0" presId="urn:microsoft.com/office/officeart/2005/8/layout/cycle1"/>
    <dgm:cxn modelId="{B563AD74-57D5-4B0D-A049-0D92FDEB1EB5}" type="presParOf" srcId="{496DC28E-DE05-4E9D-80D6-0ADF77E0F4A1}" destId="{A4687428-00F4-42F9-93A7-5CD1F624D3E3}" srcOrd="9" destOrd="0" presId="urn:microsoft.com/office/officeart/2005/8/layout/cycle1"/>
    <dgm:cxn modelId="{B58A04C9-3C9A-4D67-9AD6-9DF0E8E86DC0}" type="presParOf" srcId="{496DC28E-DE05-4E9D-80D6-0ADF77E0F4A1}" destId="{582041D7-B460-4C31-AC7C-0781FAA5D05B}" srcOrd="10" destOrd="0" presId="urn:microsoft.com/office/officeart/2005/8/layout/cycle1"/>
    <dgm:cxn modelId="{16000D0F-0B8B-4821-93F4-D4F87328BCF5}" type="presParOf" srcId="{496DC28E-DE05-4E9D-80D6-0ADF77E0F4A1}" destId="{C43ED90B-3A3C-4757-B3F5-44337BE7B5E9}" srcOrd="11" destOrd="0" presId="urn:microsoft.com/office/officeart/2005/8/layout/cycle1"/>
    <dgm:cxn modelId="{0DEF7554-551A-4A89-A157-36E25C6A8E69}" type="presParOf" srcId="{496DC28E-DE05-4E9D-80D6-0ADF77E0F4A1}" destId="{907C7CD7-0703-4346-BCF3-3952FB6749EB}" srcOrd="12" destOrd="0" presId="urn:microsoft.com/office/officeart/2005/8/layout/cycle1"/>
    <dgm:cxn modelId="{449F070A-8814-4544-8EE4-B7F0602F760C}" type="presParOf" srcId="{496DC28E-DE05-4E9D-80D6-0ADF77E0F4A1}" destId="{41DA1364-C9FB-4CAC-B4FF-AADE09037936}" srcOrd="13" destOrd="0" presId="urn:microsoft.com/office/officeart/2005/8/layout/cycle1"/>
    <dgm:cxn modelId="{6F13AC55-4362-4807-970A-A47DB627DCC2}" type="presParOf" srcId="{496DC28E-DE05-4E9D-80D6-0ADF77E0F4A1}" destId="{2F0F39DA-C851-4398-BB6B-11A12F10C2AC}" srcOrd="14" destOrd="0" presId="urn:microsoft.com/office/officeart/2005/8/layout/cycle1"/>
    <dgm:cxn modelId="{3B400E8B-9441-449C-AC96-9395B252D326}" type="presParOf" srcId="{496DC28E-DE05-4E9D-80D6-0ADF77E0F4A1}" destId="{3A6C81B1-3880-4C0E-86A7-AF4BA0C4B1AD}" srcOrd="15" destOrd="0" presId="urn:microsoft.com/office/officeart/2005/8/layout/cycle1"/>
    <dgm:cxn modelId="{422BC171-A0CB-4F6F-8BBA-7347ABEEAC38}" type="presParOf" srcId="{496DC28E-DE05-4E9D-80D6-0ADF77E0F4A1}" destId="{F4A4574D-63A8-4F08-B376-F67C355F0B80}" srcOrd="16" destOrd="0" presId="urn:microsoft.com/office/officeart/2005/8/layout/cycle1"/>
    <dgm:cxn modelId="{8B81252B-2E7B-462B-A7CE-E322F44B1CEA}" type="presParOf" srcId="{496DC28E-DE05-4E9D-80D6-0ADF77E0F4A1}" destId="{5C058199-A1C6-42AB-A74E-BDB6E190ECE7}" srcOrd="17" destOrd="0" presId="urn:microsoft.com/office/officeart/2005/8/layout/cycle1"/>
    <dgm:cxn modelId="{56575480-CFB6-464F-9A66-57FEEC7B6FFF}" type="presParOf" srcId="{496DC28E-DE05-4E9D-80D6-0ADF77E0F4A1}" destId="{6D8A3BD6-163E-4FD8-BA05-D5D4297ED885}" srcOrd="18" destOrd="0" presId="urn:microsoft.com/office/officeart/2005/8/layout/cycle1"/>
    <dgm:cxn modelId="{CFF9C051-6DCA-4965-89EB-353FE020D708}" type="presParOf" srcId="{496DC28E-DE05-4E9D-80D6-0ADF77E0F4A1}" destId="{0B809494-2C46-43E8-B8F1-1E1E5CE23596}" srcOrd="19" destOrd="0" presId="urn:microsoft.com/office/officeart/2005/8/layout/cycle1"/>
    <dgm:cxn modelId="{AA582C83-731E-4BC7-A950-B5267F44E1FE}" type="presParOf" srcId="{496DC28E-DE05-4E9D-80D6-0ADF77E0F4A1}" destId="{248BEBFC-706A-4DC8-A012-0CEA90286545}" srcOrd="20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CDEBD32-86BD-4B47-B2A1-32D2807C6214}" type="doc">
      <dgm:prSet loTypeId="urn:microsoft.com/office/officeart/2005/8/layout/process1" loCatId="process" qsTypeId="urn:microsoft.com/office/officeart/2005/8/quickstyle/simple5" qsCatId="simple" csTypeId="urn:microsoft.com/office/officeart/2005/8/colors/accent1_2" csCatId="accent1" phldr="1"/>
      <dgm:spPr/>
    </dgm:pt>
    <dgm:pt modelId="{97C7605F-7FE2-4FD8-AD10-6498241F1A66}">
      <dgm:prSet phldrT="[文本]"/>
      <dgm:spPr/>
      <dgm:t>
        <a:bodyPr/>
        <a:lstStyle/>
        <a:p>
          <a:r>
            <a:rPr lang="zh-CN" altLang="en-US" dirty="0" smtClean="0"/>
            <a:t>运维规范</a:t>
          </a:r>
          <a:endParaRPr lang="zh-CN" altLang="en-US" dirty="0"/>
        </a:p>
      </dgm:t>
    </dgm:pt>
    <dgm:pt modelId="{C31CC0EE-59DE-40AD-A0DC-EAE04F7FBEC5}" type="parTrans" cxnId="{8C5B55FC-CBB5-4248-917E-1E8375276933}">
      <dgm:prSet/>
      <dgm:spPr/>
      <dgm:t>
        <a:bodyPr/>
        <a:lstStyle/>
        <a:p>
          <a:endParaRPr lang="zh-CN" altLang="en-US"/>
        </a:p>
      </dgm:t>
    </dgm:pt>
    <dgm:pt modelId="{77501E28-1EA0-43C5-9D6D-B5FF82AAE15E}" type="sibTrans" cxnId="{8C5B55FC-CBB5-4248-917E-1E8375276933}">
      <dgm:prSet/>
      <dgm:spPr/>
      <dgm:t>
        <a:bodyPr/>
        <a:lstStyle/>
        <a:p>
          <a:endParaRPr lang="zh-CN" altLang="en-US"/>
        </a:p>
      </dgm:t>
    </dgm:pt>
    <dgm:pt modelId="{EA76E9A0-7B43-424C-AD6C-3AC9FDCE6794}">
      <dgm:prSet phldrT="[文本]"/>
      <dgm:spPr/>
      <dgm:t>
        <a:bodyPr/>
        <a:lstStyle/>
        <a:p>
          <a:r>
            <a:rPr lang="zh-CN" altLang="en-US" dirty="0" smtClean="0"/>
            <a:t>标准流程</a:t>
          </a:r>
          <a:endParaRPr lang="zh-CN" altLang="en-US" dirty="0"/>
        </a:p>
      </dgm:t>
    </dgm:pt>
    <dgm:pt modelId="{6E0E1971-C9C6-488E-884B-9DDC10A28513}" type="parTrans" cxnId="{B2B1113D-8A0A-4F59-BE15-298F1E4FB191}">
      <dgm:prSet/>
      <dgm:spPr/>
      <dgm:t>
        <a:bodyPr/>
        <a:lstStyle/>
        <a:p>
          <a:endParaRPr lang="zh-CN" altLang="en-US"/>
        </a:p>
      </dgm:t>
    </dgm:pt>
    <dgm:pt modelId="{254AE0AE-8724-435F-85D6-FAEF0960063F}" type="sibTrans" cxnId="{B2B1113D-8A0A-4F59-BE15-298F1E4FB191}">
      <dgm:prSet/>
      <dgm:spPr/>
      <dgm:t>
        <a:bodyPr/>
        <a:lstStyle/>
        <a:p>
          <a:endParaRPr lang="zh-CN" altLang="en-US"/>
        </a:p>
      </dgm:t>
    </dgm:pt>
    <dgm:pt modelId="{10C1D6D6-54A2-4ACE-832F-00272B4713F2}">
      <dgm:prSet phldrT="[文本]"/>
      <dgm:spPr/>
      <dgm:t>
        <a:bodyPr/>
        <a:lstStyle/>
        <a:p>
          <a:r>
            <a:rPr lang="zh-CN" altLang="en-US" dirty="0" smtClean="0"/>
            <a:t>生产环境</a:t>
          </a:r>
          <a:endParaRPr lang="zh-CN" altLang="en-US" dirty="0"/>
        </a:p>
      </dgm:t>
    </dgm:pt>
    <dgm:pt modelId="{A804573D-6732-48E7-9283-2C6B81C981C7}" type="parTrans" cxnId="{FCE19623-ADCA-4DE1-A942-4337A77FC811}">
      <dgm:prSet/>
      <dgm:spPr/>
      <dgm:t>
        <a:bodyPr/>
        <a:lstStyle/>
        <a:p>
          <a:endParaRPr lang="zh-CN" altLang="en-US"/>
        </a:p>
      </dgm:t>
    </dgm:pt>
    <dgm:pt modelId="{96C7F54A-1D84-46E7-8B97-2126AB6E88BB}" type="sibTrans" cxnId="{FCE19623-ADCA-4DE1-A942-4337A77FC811}">
      <dgm:prSet/>
      <dgm:spPr/>
      <dgm:t>
        <a:bodyPr/>
        <a:lstStyle/>
        <a:p>
          <a:endParaRPr lang="zh-CN" altLang="en-US"/>
        </a:p>
      </dgm:t>
    </dgm:pt>
    <dgm:pt modelId="{4DE12FC0-890B-45FA-A8F2-C13EFF07F911}">
      <dgm:prSet phldrT="[文本]"/>
      <dgm:spPr/>
      <dgm:t>
        <a:bodyPr/>
        <a:lstStyle/>
        <a:p>
          <a:r>
            <a:rPr lang="zh-CN" altLang="en-US" dirty="0" smtClean="0"/>
            <a:t>资源配置</a:t>
          </a:r>
          <a:endParaRPr lang="zh-CN" altLang="en-US" dirty="0"/>
        </a:p>
      </dgm:t>
    </dgm:pt>
    <dgm:pt modelId="{EB37DA95-3205-42BB-B65C-81B134D9742A}" type="parTrans" cxnId="{63AE9971-408F-479C-8696-BB3F69BBBBF9}">
      <dgm:prSet/>
      <dgm:spPr/>
      <dgm:t>
        <a:bodyPr/>
        <a:lstStyle/>
        <a:p>
          <a:endParaRPr lang="zh-CN" altLang="en-US"/>
        </a:p>
      </dgm:t>
    </dgm:pt>
    <dgm:pt modelId="{8DEFA55B-2AC7-4BC6-A271-19A3E17EC600}" type="sibTrans" cxnId="{63AE9971-408F-479C-8696-BB3F69BBBBF9}">
      <dgm:prSet/>
      <dgm:spPr/>
      <dgm:t>
        <a:bodyPr/>
        <a:lstStyle/>
        <a:p>
          <a:endParaRPr lang="zh-CN" altLang="en-US"/>
        </a:p>
      </dgm:t>
    </dgm:pt>
    <dgm:pt modelId="{9057926B-04A7-40C1-9B0A-F54153082AA3}" type="pres">
      <dgm:prSet presAssocID="{ECDEBD32-86BD-4B47-B2A1-32D2807C6214}" presName="Name0" presStyleCnt="0">
        <dgm:presLayoutVars>
          <dgm:dir/>
          <dgm:resizeHandles val="exact"/>
        </dgm:presLayoutVars>
      </dgm:prSet>
      <dgm:spPr/>
    </dgm:pt>
    <dgm:pt modelId="{2EEDA585-5B23-4025-AC1C-9233216A40AD}" type="pres">
      <dgm:prSet presAssocID="{97C7605F-7FE2-4FD8-AD10-6498241F1A6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224CE0E-9E54-4454-8521-74E285B045C8}" type="pres">
      <dgm:prSet presAssocID="{77501E28-1EA0-43C5-9D6D-B5FF82AAE15E}" presName="sibTrans" presStyleLbl="sibTrans2D1" presStyleIdx="0" presStyleCnt="3"/>
      <dgm:spPr/>
      <dgm:t>
        <a:bodyPr/>
        <a:lstStyle/>
        <a:p>
          <a:endParaRPr lang="zh-CN" altLang="en-US"/>
        </a:p>
      </dgm:t>
    </dgm:pt>
    <dgm:pt modelId="{D77407BB-4D57-48BF-9474-ACBF925F7773}" type="pres">
      <dgm:prSet presAssocID="{77501E28-1EA0-43C5-9D6D-B5FF82AAE15E}" presName="connectorText" presStyleLbl="sibTrans2D1" presStyleIdx="0" presStyleCnt="3"/>
      <dgm:spPr/>
      <dgm:t>
        <a:bodyPr/>
        <a:lstStyle/>
        <a:p>
          <a:endParaRPr lang="zh-CN" altLang="en-US"/>
        </a:p>
      </dgm:t>
    </dgm:pt>
    <dgm:pt modelId="{834EA8E0-C1E9-4F89-AD02-0D3B8A9B4295}" type="pres">
      <dgm:prSet presAssocID="{4DE12FC0-890B-45FA-A8F2-C13EFF07F91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99E21D5-5775-48FD-8CA1-2D379542BC06}" type="pres">
      <dgm:prSet presAssocID="{8DEFA55B-2AC7-4BC6-A271-19A3E17EC600}" presName="sibTrans" presStyleLbl="sibTrans2D1" presStyleIdx="1" presStyleCnt="3"/>
      <dgm:spPr/>
      <dgm:t>
        <a:bodyPr/>
        <a:lstStyle/>
        <a:p>
          <a:endParaRPr lang="zh-CN" altLang="en-US"/>
        </a:p>
      </dgm:t>
    </dgm:pt>
    <dgm:pt modelId="{44C2ACB4-323E-4207-BF62-C5852390DBF0}" type="pres">
      <dgm:prSet presAssocID="{8DEFA55B-2AC7-4BC6-A271-19A3E17EC600}" presName="connectorText" presStyleLbl="sibTrans2D1" presStyleIdx="1" presStyleCnt="3"/>
      <dgm:spPr/>
      <dgm:t>
        <a:bodyPr/>
        <a:lstStyle/>
        <a:p>
          <a:endParaRPr lang="zh-CN" altLang="en-US"/>
        </a:p>
      </dgm:t>
    </dgm:pt>
    <dgm:pt modelId="{E66F589A-C7AA-4174-B98B-72A948B94A94}" type="pres">
      <dgm:prSet presAssocID="{EA76E9A0-7B43-424C-AD6C-3AC9FDCE679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383228-5CF3-4946-BBC6-859688910A7F}" type="pres">
      <dgm:prSet presAssocID="{254AE0AE-8724-435F-85D6-FAEF0960063F}" presName="sibTrans" presStyleLbl="sibTrans2D1" presStyleIdx="2" presStyleCnt="3"/>
      <dgm:spPr/>
      <dgm:t>
        <a:bodyPr/>
        <a:lstStyle/>
        <a:p>
          <a:endParaRPr lang="zh-CN" altLang="en-US"/>
        </a:p>
      </dgm:t>
    </dgm:pt>
    <dgm:pt modelId="{2F1E80AB-F28B-4791-AD9F-E622A430E58B}" type="pres">
      <dgm:prSet presAssocID="{254AE0AE-8724-435F-85D6-FAEF0960063F}" presName="connectorText" presStyleLbl="sibTrans2D1" presStyleIdx="2" presStyleCnt="3"/>
      <dgm:spPr/>
      <dgm:t>
        <a:bodyPr/>
        <a:lstStyle/>
        <a:p>
          <a:endParaRPr lang="zh-CN" altLang="en-US"/>
        </a:p>
      </dgm:t>
    </dgm:pt>
    <dgm:pt modelId="{EE06B5C8-A2FF-493E-BDF7-2F05AEEF99C3}" type="pres">
      <dgm:prSet presAssocID="{10C1D6D6-54A2-4ACE-832F-00272B4713F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C5B55FC-CBB5-4248-917E-1E8375276933}" srcId="{ECDEBD32-86BD-4B47-B2A1-32D2807C6214}" destId="{97C7605F-7FE2-4FD8-AD10-6498241F1A66}" srcOrd="0" destOrd="0" parTransId="{C31CC0EE-59DE-40AD-A0DC-EAE04F7FBEC5}" sibTransId="{77501E28-1EA0-43C5-9D6D-B5FF82AAE15E}"/>
    <dgm:cxn modelId="{B2B1113D-8A0A-4F59-BE15-298F1E4FB191}" srcId="{ECDEBD32-86BD-4B47-B2A1-32D2807C6214}" destId="{EA76E9A0-7B43-424C-AD6C-3AC9FDCE6794}" srcOrd="2" destOrd="0" parTransId="{6E0E1971-C9C6-488E-884B-9DDC10A28513}" sibTransId="{254AE0AE-8724-435F-85D6-FAEF0960063F}"/>
    <dgm:cxn modelId="{AFDAF988-809E-4006-ABEA-2386011AA238}" type="presOf" srcId="{10C1D6D6-54A2-4ACE-832F-00272B4713F2}" destId="{EE06B5C8-A2FF-493E-BDF7-2F05AEEF99C3}" srcOrd="0" destOrd="0" presId="urn:microsoft.com/office/officeart/2005/8/layout/process1"/>
    <dgm:cxn modelId="{13DEC5D5-6109-4B37-ACFC-8EAFA2E3654C}" type="presOf" srcId="{97C7605F-7FE2-4FD8-AD10-6498241F1A66}" destId="{2EEDA585-5B23-4025-AC1C-9233216A40AD}" srcOrd="0" destOrd="0" presId="urn:microsoft.com/office/officeart/2005/8/layout/process1"/>
    <dgm:cxn modelId="{63AE9971-408F-479C-8696-BB3F69BBBBF9}" srcId="{ECDEBD32-86BD-4B47-B2A1-32D2807C6214}" destId="{4DE12FC0-890B-45FA-A8F2-C13EFF07F911}" srcOrd="1" destOrd="0" parTransId="{EB37DA95-3205-42BB-B65C-81B134D9742A}" sibTransId="{8DEFA55B-2AC7-4BC6-A271-19A3E17EC600}"/>
    <dgm:cxn modelId="{80555AE4-F188-443C-B0E9-572497A965BF}" type="presOf" srcId="{8DEFA55B-2AC7-4BC6-A271-19A3E17EC600}" destId="{C99E21D5-5775-48FD-8CA1-2D379542BC06}" srcOrd="0" destOrd="0" presId="urn:microsoft.com/office/officeart/2005/8/layout/process1"/>
    <dgm:cxn modelId="{501FA1A8-F5E8-413C-9DBE-20C915997E61}" type="presOf" srcId="{77501E28-1EA0-43C5-9D6D-B5FF82AAE15E}" destId="{D77407BB-4D57-48BF-9474-ACBF925F7773}" srcOrd="1" destOrd="0" presId="urn:microsoft.com/office/officeart/2005/8/layout/process1"/>
    <dgm:cxn modelId="{FAE77EBA-DC2B-491F-82BF-9D888F8E3FE0}" type="presOf" srcId="{77501E28-1EA0-43C5-9D6D-B5FF82AAE15E}" destId="{9224CE0E-9E54-4454-8521-74E285B045C8}" srcOrd="0" destOrd="0" presId="urn:microsoft.com/office/officeart/2005/8/layout/process1"/>
    <dgm:cxn modelId="{3978CEC8-DA38-4038-8374-DCD0024CAD26}" type="presOf" srcId="{ECDEBD32-86BD-4B47-B2A1-32D2807C6214}" destId="{9057926B-04A7-40C1-9B0A-F54153082AA3}" srcOrd="0" destOrd="0" presId="urn:microsoft.com/office/officeart/2005/8/layout/process1"/>
    <dgm:cxn modelId="{439913DA-570B-47B2-AEAA-C0F09BBACDBC}" type="presOf" srcId="{254AE0AE-8724-435F-85D6-FAEF0960063F}" destId="{29383228-5CF3-4946-BBC6-859688910A7F}" srcOrd="0" destOrd="0" presId="urn:microsoft.com/office/officeart/2005/8/layout/process1"/>
    <dgm:cxn modelId="{2BE4ED89-DFD9-455D-AB49-8997240C861C}" type="presOf" srcId="{254AE0AE-8724-435F-85D6-FAEF0960063F}" destId="{2F1E80AB-F28B-4791-AD9F-E622A430E58B}" srcOrd="1" destOrd="0" presId="urn:microsoft.com/office/officeart/2005/8/layout/process1"/>
    <dgm:cxn modelId="{046D5984-E8CC-4038-BAE1-CA23A6B2F3CD}" type="presOf" srcId="{8DEFA55B-2AC7-4BC6-A271-19A3E17EC600}" destId="{44C2ACB4-323E-4207-BF62-C5852390DBF0}" srcOrd="1" destOrd="0" presId="urn:microsoft.com/office/officeart/2005/8/layout/process1"/>
    <dgm:cxn modelId="{368B6E11-E9EC-41CB-BDB6-1DAB02C09C3D}" type="presOf" srcId="{4DE12FC0-890B-45FA-A8F2-C13EFF07F911}" destId="{834EA8E0-C1E9-4F89-AD02-0D3B8A9B4295}" srcOrd="0" destOrd="0" presId="urn:microsoft.com/office/officeart/2005/8/layout/process1"/>
    <dgm:cxn modelId="{F5E6F0CE-0C87-4740-A5C1-101A250CA6F3}" type="presOf" srcId="{EA76E9A0-7B43-424C-AD6C-3AC9FDCE6794}" destId="{E66F589A-C7AA-4174-B98B-72A948B94A94}" srcOrd="0" destOrd="0" presId="urn:microsoft.com/office/officeart/2005/8/layout/process1"/>
    <dgm:cxn modelId="{FCE19623-ADCA-4DE1-A942-4337A77FC811}" srcId="{ECDEBD32-86BD-4B47-B2A1-32D2807C6214}" destId="{10C1D6D6-54A2-4ACE-832F-00272B4713F2}" srcOrd="3" destOrd="0" parTransId="{A804573D-6732-48E7-9283-2C6B81C981C7}" sibTransId="{96C7F54A-1D84-46E7-8B97-2126AB6E88BB}"/>
    <dgm:cxn modelId="{8960D290-C9BA-4C57-AE3A-D09FBDCAE774}" type="presParOf" srcId="{9057926B-04A7-40C1-9B0A-F54153082AA3}" destId="{2EEDA585-5B23-4025-AC1C-9233216A40AD}" srcOrd="0" destOrd="0" presId="urn:microsoft.com/office/officeart/2005/8/layout/process1"/>
    <dgm:cxn modelId="{F60CE67E-2204-47A1-91D3-9C543FBF2BE0}" type="presParOf" srcId="{9057926B-04A7-40C1-9B0A-F54153082AA3}" destId="{9224CE0E-9E54-4454-8521-74E285B045C8}" srcOrd="1" destOrd="0" presId="urn:microsoft.com/office/officeart/2005/8/layout/process1"/>
    <dgm:cxn modelId="{7A58EB57-DB81-4E77-AD9A-4A49BE880861}" type="presParOf" srcId="{9224CE0E-9E54-4454-8521-74E285B045C8}" destId="{D77407BB-4D57-48BF-9474-ACBF925F7773}" srcOrd="0" destOrd="0" presId="urn:microsoft.com/office/officeart/2005/8/layout/process1"/>
    <dgm:cxn modelId="{A0E602CF-EB4F-49F2-ADCD-751674BF9AAE}" type="presParOf" srcId="{9057926B-04A7-40C1-9B0A-F54153082AA3}" destId="{834EA8E0-C1E9-4F89-AD02-0D3B8A9B4295}" srcOrd="2" destOrd="0" presId="urn:microsoft.com/office/officeart/2005/8/layout/process1"/>
    <dgm:cxn modelId="{8DB9F9A7-50A1-492C-AA7D-DDDC1A4CB303}" type="presParOf" srcId="{9057926B-04A7-40C1-9B0A-F54153082AA3}" destId="{C99E21D5-5775-48FD-8CA1-2D379542BC06}" srcOrd="3" destOrd="0" presId="urn:microsoft.com/office/officeart/2005/8/layout/process1"/>
    <dgm:cxn modelId="{D6896647-D9AC-4B0B-987C-4101DC0E908C}" type="presParOf" srcId="{C99E21D5-5775-48FD-8CA1-2D379542BC06}" destId="{44C2ACB4-323E-4207-BF62-C5852390DBF0}" srcOrd="0" destOrd="0" presId="urn:microsoft.com/office/officeart/2005/8/layout/process1"/>
    <dgm:cxn modelId="{D7FD41E3-E820-4EA5-A36F-DDBB034B112B}" type="presParOf" srcId="{9057926B-04A7-40C1-9B0A-F54153082AA3}" destId="{E66F589A-C7AA-4174-B98B-72A948B94A94}" srcOrd="4" destOrd="0" presId="urn:microsoft.com/office/officeart/2005/8/layout/process1"/>
    <dgm:cxn modelId="{004DD2AD-7BA2-4079-8B92-B613E73E6509}" type="presParOf" srcId="{9057926B-04A7-40C1-9B0A-F54153082AA3}" destId="{29383228-5CF3-4946-BBC6-859688910A7F}" srcOrd="5" destOrd="0" presId="urn:microsoft.com/office/officeart/2005/8/layout/process1"/>
    <dgm:cxn modelId="{4183BDE2-88B3-4BC3-8A4C-108878040125}" type="presParOf" srcId="{29383228-5CF3-4946-BBC6-859688910A7F}" destId="{2F1E80AB-F28B-4791-AD9F-E622A430E58B}" srcOrd="0" destOrd="0" presId="urn:microsoft.com/office/officeart/2005/8/layout/process1"/>
    <dgm:cxn modelId="{00A2E298-9CC7-4CF9-98CC-5A51F9945150}" type="presParOf" srcId="{9057926B-04A7-40C1-9B0A-F54153082AA3}" destId="{EE06B5C8-A2FF-493E-BDF7-2F05AEEF99C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BA5150A-5F7A-402D-B29C-40F45624C746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C1DCE891-DA48-452D-9628-48426B13594D}">
      <dgm:prSet phldrT="[文本]"/>
      <dgm:spPr>
        <a:solidFill>
          <a:srgbClr val="00B0F0"/>
        </a:solidFill>
      </dgm:spPr>
      <dgm:t>
        <a:bodyPr/>
        <a:lstStyle/>
        <a:p>
          <a:r>
            <a:rPr lang="en-US" altLang="zh-CN" b="1" dirty="0" smtClean="0">
              <a:latin typeface="微软雅黑" pitchFamily="34" charset="-122"/>
              <a:ea typeface="微软雅黑" pitchFamily="34" charset="-122"/>
            </a:rPr>
            <a:t>2</a:t>
          </a:r>
          <a:r>
            <a:rPr lang="zh-CN" altLang="en-US" b="1" dirty="0" smtClean="0">
              <a:latin typeface="微软雅黑" pitchFamily="34" charset="-122"/>
              <a:ea typeface="微软雅黑" pitchFamily="34" charset="-122"/>
            </a:rPr>
            <a:t>亿</a:t>
          </a:r>
          <a:endParaRPr lang="zh-CN" altLang="en-US" b="1" dirty="0">
            <a:latin typeface="微软雅黑" pitchFamily="34" charset="-122"/>
            <a:ea typeface="微软雅黑" pitchFamily="34" charset="-122"/>
          </a:endParaRPr>
        </a:p>
      </dgm:t>
    </dgm:pt>
    <dgm:pt modelId="{9206150C-85B3-4E8D-BD0C-02E9A4F49A70}" type="parTrans" cxnId="{B1CA9B56-4D60-4BF6-AEE7-D17B1873FDC0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9185EC5F-21F4-4C5F-A951-AD273F089181}" type="sibTrans" cxnId="{B1CA9B56-4D60-4BF6-AEE7-D17B1873FDC0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E12E4BA4-D51E-4D91-99C2-397937BB504C}">
      <dgm:prSet phldrT="[文本]" custT="1"/>
      <dgm:spPr/>
      <dgm:t>
        <a:bodyPr/>
        <a:lstStyle/>
        <a:p>
          <a:r>
            <a:rPr lang="en-US" altLang="zh-CN" sz="2000" dirty="0" smtClean="0">
              <a:latin typeface="微软雅黑" pitchFamily="34" charset="-122"/>
              <a:ea typeface="微软雅黑" pitchFamily="34" charset="-122"/>
            </a:rPr>
            <a:t>50</a:t>
          </a:r>
          <a:r>
            <a:rPr lang="zh-CN" altLang="en-US" sz="20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zh-CN" altLang="en-US" sz="2000" dirty="0">
            <a:latin typeface="微软雅黑" pitchFamily="34" charset="-122"/>
            <a:ea typeface="微软雅黑" pitchFamily="34" charset="-122"/>
          </a:endParaRPr>
        </a:p>
      </dgm:t>
    </dgm:pt>
    <dgm:pt modelId="{B310892F-6D5B-4FBD-B7DD-5D3449E9C14B}" type="parTrans" cxnId="{0FDB05F3-453F-4F9D-8E50-22173A4A0167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EBABF560-14BA-4AFE-BE30-DCCBB26AB057}" type="sibTrans" cxnId="{0FDB05F3-453F-4F9D-8E50-22173A4A0167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35B020F9-558F-4ED7-A0EE-AEB1CA2A26C7}">
      <dgm:prSet phldrT="[文本]" custT="1"/>
      <dgm:spPr/>
      <dgm:t>
        <a:bodyPr/>
        <a:lstStyle/>
        <a:p>
          <a:r>
            <a:rPr lang="en-US" altLang="en-US" sz="2000" dirty="0" smtClean="0">
              <a:latin typeface="微软雅黑" pitchFamily="34" charset="-122"/>
              <a:ea typeface="微软雅黑" pitchFamily="34" charset="-122"/>
            </a:rPr>
            <a:t>12740</a:t>
          </a:r>
          <a:r>
            <a:rPr lang="zh-CN" altLang="en-US" sz="20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zh-CN" altLang="en-US" sz="2000" dirty="0">
            <a:latin typeface="微软雅黑" pitchFamily="34" charset="-122"/>
            <a:ea typeface="微软雅黑" pitchFamily="34" charset="-122"/>
          </a:endParaRPr>
        </a:p>
      </dgm:t>
    </dgm:pt>
    <dgm:pt modelId="{227C1247-18B4-466F-820D-EDE91FF6087F}" type="parTrans" cxnId="{BD8C0693-7BAE-4202-82DA-2273C4269CEB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E2CE8BE8-0188-4D35-8141-8E8E30571268}" type="sibTrans" cxnId="{BD8C0693-7BAE-4202-82DA-2273C4269CEB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D63F8B86-96C5-485D-8F91-3A4F0E33CC8E}">
      <dgm:prSet phldrT="[文本]" custT="1"/>
      <dgm:spPr/>
      <dgm:t>
        <a:bodyPr/>
        <a:lstStyle/>
        <a:p>
          <a:r>
            <a:rPr lang="en-US" altLang="zh-CN" sz="1800" dirty="0" smtClean="0">
              <a:latin typeface="微软雅黑" pitchFamily="34" charset="-122"/>
              <a:ea typeface="微软雅黑" pitchFamily="34" charset="-122"/>
            </a:rPr>
            <a:t>161679</a:t>
          </a:r>
          <a:r>
            <a:rPr lang="zh-CN" altLang="en-US" sz="18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zh-CN" altLang="en-US" sz="1800" dirty="0">
            <a:latin typeface="微软雅黑" pitchFamily="34" charset="-122"/>
            <a:ea typeface="微软雅黑" pitchFamily="34" charset="-122"/>
          </a:endParaRPr>
        </a:p>
      </dgm:t>
    </dgm:pt>
    <dgm:pt modelId="{63ACE526-7CE9-4B4D-A9EF-BC262924BC0C}" type="parTrans" cxnId="{E68320FD-34F2-4959-8AE8-57CBEE1A2C73}">
      <dgm:prSet/>
      <dgm:spPr/>
      <dgm:t>
        <a:bodyPr/>
        <a:lstStyle/>
        <a:p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3C3E5914-E2F2-4E5E-83CA-D3FDFC6ADEB3}" type="sibTrans" cxnId="{E68320FD-34F2-4959-8AE8-57CBEE1A2C73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8BA3156F-6573-4234-B055-D7FDDCB2C679}">
      <dgm:prSet phldrT="[文本]" custT="1"/>
      <dgm:spPr/>
      <dgm:t>
        <a:bodyPr/>
        <a:lstStyle/>
        <a:p>
          <a:r>
            <a:rPr lang="en-US" altLang="zh-CN" sz="2000" dirty="0" smtClean="0">
              <a:latin typeface="微软雅黑" pitchFamily="34" charset="-122"/>
              <a:ea typeface="微软雅黑" pitchFamily="34" charset="-122"/>
            </a:rPr>
            <a:t>1511</a:t>
          </a:r>
          <a:r>
            <a:rPr lang="zh-CN" altLang="en-US" sz="2000" dirty="0" smtClean="0">
              <a:latin typeface="微软雅黑" pitchFamily="34" charset="-122"/>
              <a:ea typeface="微软雅黑" pitchFamily="34" charset="-122"/>
            </a:rPr>
            <a:t>次</a:t>
          </a:r>
          <a:endParaRPr lang="en-US" altLang="zh-CN" sz="2000" dirty="0" smtClean="0">
            <a:latin typeface="微软雅黑" pitchFamily="34" charset="-122"/>
            <a:ea typeface="微软雅黑" pitchFamily="34" charset="-122"/>
          </a:endParaRPr>
        </a:p>
      </dgm:t>
    </dgm:pt>
    <dgm:pt modelId="{3270CF4D-4F29-4F08-B548-126E038D8109}" type="parTrans" cxnId="{56553B75-28BD-4B6F-925C-382C6ABEA87B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C72E59C2-9F36-4BCB-B69E-59F3CD40EEB0}" type="sibTrans" cxnId="{56553B75-28BD-4B6F-925C-382C6ABEA87B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97ED3F6E-8DB4-469E-B257-AE17A8B5830A}">
      <dgm:prSet phldrT="[文本]" custT="1"/>
      <dgm:spPr/>
      <dgm:t>
        <a:bodyPr/>
        <a:lstStyle/>
        <a:p>
          <a:r>
            <a:rPr lang="en-US" altLang="zh-CN" sz="2000" dirty="0" smtClean="0">
              <a:latin typeface="微软雅黑" pitchFamily="34" charset="-122"/>
              <a:ea typeface="微软雅黑" pitchFamily="34" charset="-122"/>
            </a:rPr>
            <a:t>9132</a:t>
          </a:r>
          <a:r>
            <a:rPr lang="zh-CN" altLang="en-US" sz="2000" dirty="0" smtClean="0">
              <a:latin typeface="微软雅黑" pitchFamily="34" charset="-122"/>
              <a:ea typeface="微软雅黑" pitchFamily="34" charset="-122"/>
            </a:rPr>
            <a:t>次</a:t>
          </a:r>
          <a:endParaRPr lang="en-US" altLang="zh-CN" sz="2000" dirty="0" smtClean="0">
            <a:latin typeface="微软雅黑" pitchFamily="34" charset="-122"/>
            <a:ea typeface="微软雅黑" pitchFamily="34" charset="-122"/>
          </a:endParaRPr>
        </a:p>
      </dgm:t>
    </dgm:pt>
    <dgm:pt modelId="{0D4A9381-1AF4-4342-98F4-7088DF0B7F74}" type="parTrans" cxnId="{B5FEB8F7-9DDB-4188-9510-F7777FB66FFE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804CE90F-D3B7-4ADF-B182-A24FB8E7A6D7}" type="sibTrans" cxnId="{B5FEB8F7-9DDB-4188-9510-F7777FB66FFE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5A075693-E528-4D66-B745-DDB4AF836721}">
      <dgm:prSet phldrT="[文本]" custT="1"/>
      <dgm:spPr/>
      <dgm:t>
        <a:bodyPr/>
        <a:lstStyle/>
        <a:p>
          <a:r>
            <a:rPr lang="en-US" altLang="zh-CN" sz="2000" dirty="0" smtClean="0">
              <a:latin typeface="微软雅黑" pitchFamily="34" charset="-122"/>
              <a:ea typeface="微软雅黑" pitchFamily="34" charset="-122"/>
            </a:rPr>
            <a:t>800</a:t>
          </a:r>
          <a:r>
            <a:rPr lang="zh-CN" altLang="en-US" sz="20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en-US" altLang="zh-CN" sz="2000" dirty="0" smtClean="0">
            <a:latin typeface="微软雅黑" pitchFamily="34" charset="-122"/>
            <a:ea typeface="微软雅黑" pitchFamily="34" charset="-122"/>
          </a:endParaRPr>
        </a:p>
      </dgm:t>
    </dgm:pt>
    <dgm:pt modelId="{9B977D46-B0BA-410C-AD8B-4234E016FB53}" type="parTrans" cxnId="{83202E6D-381F-4ADF-9166-2003F7707A7F}">
      <dgm:prSet/>
      <dgm:spPr/>
      <dgm:t>
        <a:bodyPr/>
        <a:lstStyle/>
        <a:p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F5515DD6-E829-437B-8B84-0C742B860AC8}" type="sibTrans" cxnId="{83202E6D-381F-4ADF-9166-2003F7707A7F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7E9C1D88-DB2F-4B41-828A-4DD483395BE6}" type="pres">
      <dgm:prSet presAssocID="{DBA5150A-5F7A-402D-B29C-40F45624C74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7DB08E1-45E1-4C37-8B76-9902335BEC4D}" type="pres">
      <dgm:prSet presAssocID="{C1DCE891-DA48-452D-9628-48426B13594D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9E614CCC-DECA-4CFB-A800-B8579D2315D5}" type="pres">
      <dgm:prSet presAssocID="{B310892F-6D5B-4FBD-B7DD-5D3449E9C14B}" presName="Name9" presStyleLbl="parChTrans1D2" presStyleIdx="0" presStyleCnt="6"/>
      <dgm:spPr/>
      <dgm:t>
        <a:bodyPr/>
        <a:lstStyle/>
        <a:p>
          <a:endParaRPr lang="zh-CN" altLang="en-US"/>
        </a:p>
      </dgm:t>
    </dgm:pt>
    <dgm:pt modelId="{6D454D11-11F1-408B-8897-8D46059FC46F}" type="pres">
      <dgm:prSet presAssocID="{B310892F-6D5B-4FBD-B7DD-5D3449E9C14B}" presName="connTx" presStyleLbl="parChTrans1D2" presStyleIdx="0" presStyleCnt="6"/>
      <dgm:spPr/>
      <dgm:t>
        <a:bodyPr/>
        <a:lstStyle/>
        <a:p>
          <a:endParaRPr lang="zh-CN" altLang="en-US"/>
        </a:p>
      </dgm:t>
    </dgm:pt>
    <dgm:pt modelId="{C913BB4D-9429-4A48-BF90-9CE94AD11102}" type="pres">
      <dgm:prSet presAssocID="{E12E4BA4-D51E-4D91-99C2-397937BB504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B1BB751-E46A-4827-9FAF-6CEB33F2E3DF}" type="pres">
      <dgm:prSet presAssocID="{227C1247-18B4-466F-820D-EDE91FF6087F}" presName="Name9" presStyleLbl="parChTrans1D2" presStyleIdx="1" presStyleCnt="6"/>
      <dgm:spPr/>
      <dgm:t>
        <a:bodyPr/>
        <a:lstStyle/>
        <a:p>
          <a:endParaRPr lang="zh-CN" altLang="en-US"/>
        </a:p>
      </dgm:t>
    </dgm:pt>
    <dgm:pt modelId="{19B9EDB4-583E-4331-99C8-86B306B731BC}" type="pres">
      <dgm:prSet presAssocID="{227C1247-18B4-466F-820D-EDE91FF6087F}" presName="connTx" presStyleLbl="parChTrans1D2" presStyleIdx="1" presStyleCnt="6"/>
      <dgm:spPr/>
      <dgm:t>
        <a:bodyPr/>
        <a:lstStyle/>
        <a:p>
          <a:endParaRPr lang="zh-CN" altLang="en-US"/>
        </a:p>
      </dgm:t>
    </dgm:pt>
    <dgm:pt modelId="{4F3BBFD5-4FE7-487C-9E32-7C396F748B5C}" type="pres">
      <dgm:prSet presAssocID="{35B020F9-558F-4ED7-A0EE-AEB1CA2A26C7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825366-AFD0-4822-91FF-D97A21E09A34}" type="pres">
      <dgm:prSet presAssocID="{63ACE526-7CE9-4B4D-A9EF-BC262924BC0C}" presName="Name9" presStyleLbl="parChTrans1D2" presStyleIdx="2" presStyleCnt="6"/>
      <dgm:spPr/>
      <dgm:t>
        <a:bodyPr/>
        <a:lstStyle/>
        <a:p>
          <a:endParaRPr lang="zh-CN" altLang="en-US"/>
        </a:p>
      </dgm:t>
    </dgm:pt>
    <dgm:pt modelId="{4837D5A2-DD12-4ABB-A918-8D7954194E2C}" type="pres">
      <dgm:prSet presAssocID="{63ACE526-7CE9-4B4D-A9EF-BC262924BC0C}" presName="connTx" presStyleLbl="parChTrans1D2" presStyleIdx="2" presStyleCnt="6"/>
      <dgm:spPr/>
      <dgm:t>
        <a:bodyPr/>
        <a:lstStyle/>
        <a:p>
          <a:endParaRPr lang="zh-CN" altLang="en-US"/>
        </a:p>
      </dgm:t>
    </dgm:pt>
    <dgm:pt modelId="{6E8553C2-F1B3-4648-8513-60B18011E893}" type="pres">
      <dgm:prSet presAssocID="{D63F8B86-96C5-485D-8F91-3A4F0E33CC8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3AF92F6-A2E8-4DA6-9D73-E43229CE14B5}" type="pres">
      <dgm:prSet presAssocID="{3270CF4D-4F29-4F08-B548-126E038D8109}" presName="Name9" presStyleLbl="parChTrans1D2" presStyleIdx="3" presStyleCnt="6"/>
      <dgm:spPr/>
      <dgm:t>
        <a:bodyPr/>
        <a:lstStyle/>
        <a:p>
          <a:endParaRPr lang="zh-CN" altLang="en-US"/>
        </a:p>
      </dgm:t>
    </dgm:pt>
    <dgm:pt modelId="{7EB53AEE-7D90-41BB-BBD9-2D707D62AF21}" type="pres">
      <dgm:prSet presAssocID="{3270CF4D-4F29-4F08-B548-126E038D8109}" presName="connTx" presStyleLbl="parChTrans1D2" presStyleIdx="3" presStyleCnt="6"/>
      <dgm:spPr/>
      <dgm:t>
        <a:bodyPr/>
        <a:lstStyle/>
        <a:p>
          <a:endParaRPr lang="zh-CN" altLang="en-US"/>
        </a:p>
      </dgm:t>
    </dgm:pt>
    <dgm:pt modelId="{4671D617-209D-44CA-84BA-B7A98C54774B}" type="pres">
      <dgm:prSet presAssocID="{8BA3156F-6573-4234-B055-D7FDDCB2C67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BE591D1-BA23-4B3C-AE69-5C1E1AE844AB}" type="pres">
      <dgm:prSet presAssocID="{0D4A9381-1AF4-4342-98F4-7088DF0B7F74}" presName="Name9" presStyleLbl="parChTrans1D2" presStyleIdx="4" presStyleCnt="6"/>
      <dgm:spPr/>
      <dgm:t>
        <a:bodyPr/>
        <a:lstStyle/>
        <a:p>
          <a:endParaRPr lang="zh-CN" altLang="en-US"/>
        </a:p>
      </dgm:t>
    </dgm:pt>
    <dgm:pt modelId="{EEA9B7B4-FAFC-4C2F-A26B-C2E0352583C4}" type="pres">
      <dgm:prSet presAssocID="{0D4A9381-1AF4-4342-98F4-7088DF0B7F74}" presName="connTx" presStyleLbl="parChTrans1D2" presStyleIdx="4" presStyleCnt="6"/>
      <dgm:spPr/>
      <dgm:t>
        <a:bodyPr/>
        <a:lstStyle/>
        <a:p>
          <a:endParaRPr lang="zh-CN" altLang="en-US"/>
        </a:p>
      </dgm:t>
    </dgm:pt>
    <dgm:pt modelId="{19876676-D0CD-4FA4-8CC1-338955B7C10C}" type="pres">
      <dgm:prSet presAssocID="{97ED3F6E-8DB4-469E-B257-AE17A8B5830A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B939345-AD30-447B-AE65-E071E95213BD}" type="pres">
      <dgm:prSet presAssocID="{9B977D46-B0BA-410C-AD8B-4234E016FB53}" presName="Name9" presStyleLbl="parChTrans1D2" presStyleIdx="5" presStyleCnt="6"/>
      <dgm:spPr/>
      <dgm:t>
        <a:bodyPr/>
        <a:lstStyle/>
        <a:p>
          <a:endParaRPr lang="zh-CN" altLang="en-US"/>
        </a:p>
      </dgm:t>
    </dgm:pt>
    <dgm:pt modelId="{FB988838-957F-4509-AE8D-C040AA0ADD81}" type="pres">
      <dgm:prSet presAssocID="{9B977D46-B0BA-410C-AD8B-4234E016FB53}" presName="connTx" presStyleLbl="parChTrans1D2" presStyleIdx="5" presStyleCnt="6"/>
      <dgm:spPr/>
      <dgm:t>
        <a:bodyPr/>
        <a:lstStyle/>
        <a:p>
          <a:endParaRPr lang="zh-CN" altLang="en-US"/>
        </a:p>
      </dgm:t>
    </dgm:pt>
    <dgm:pt modelId="{CCCFA581-B291-4AD9-B8B7-8AED4C0597A9}" type="pres">
      <dgm:prSet presAssocID="{5A075693-E528-4D66-B745-DDB4AF83672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0FDC633A-A2EC-4604-87EF-0E4F99A6FB9E}" type="presOf" srcId="{63ACE526-7CE9-4B4D-A9EF-BC262924BC0C}" destId="{4837D5A2-DD12-4ABB-A918-8D7954194E2C}" srcOrd="1" destOrd="0" presId="urn:microsoft.com/office/officeart/2005/8/layout/radial1"/>
    <dgm:cxn modelId="{83202E6D-381F-4ADF-9166-2003F7707A7F}" srcId="{C1DCE891-DA48-452D-9628-48426B13594D}" destId="{5A075693-E528-4D66-B745-DDB4AF836721}" srcOrd="5" destOrd="0" parTransId="{9B977D46-B0BA-410C-AD8B-4234E016FB53}" sibTransId="{F5515DD6-E829-437B-8B84-0C742B860AC8}"/>
    <dgm:cxn modelId="{B5FEB8F7-9DDB-4188-9510-F7777FB66FFE}" srcId="{C1DCE891-DA48-452D-9628-48426B13594D}" destId="{97ED3F6E-8DB4-469E-B257-AE17A8B5830A}" srcOrd="4" destOrd="0" parTransId="{0D4A9381-1AF4-4342-98F4-7088DF0B7F74}" sibTransId="{804CE90F-D3B7-4ADF-B182-A24FB8E7A6D7}"/>
    <dgm:cxn modelId="{56553B75-28BD-4B6F-925C-382C6ABEA87B}" srcId="{C1DCE891-DA48-452D-9628-48426B13594D}" destId="{8BA3156F-6573-4234-B055-D7FDDCB2C679}" srcOrd="3" destOrd="0" parTransId="{3270CF4D-4F29-4F08-B548-126E038D8109}" sibTransId="{C72E59C2-9F36-4BCB-B69E-59F3CD40EEB0}"/>
    <dgm:cxn modelId="{7343D219-DCED-497A-B601-68FD2EB95C96}" type="presOf" srcId="{B310892F-6D5B-4FBD-B7DD-5D3449E9C14B}" destId="{6D454D11-11F1-408B-8897-8D46059FC46F}" srcOrd="1" destOrd="0" presId="urn:microsoft.com/office/officeart/2005/8/layout/radial1"/>
    <dgm:cxn modelId="{F2A18918-92E6-4F98-B830-D313730F9507}" type="presOf" srcId="{227C1247-18B4-466F-820D-EDE91FF6087F}" destId="{BB1BB751-E46A-4827-9FAF-6CEB33F2E3DF}" srcOrd="0" destOrd="0" presId="urn:microsoft.com/office/officeart/2005/8/layout/radial1"/>
    <dgm:cxn modelId="{0FDB05F3-453F-4F9D-8E50-22173A4A0167}" srcId="{C1DCE891-DA48-452D-9628-48426B13594D}" destId="{E12E4BA4-D51E-4D91-99C2-397937BB504C}" srcOrd="0" destOrd="0" parTransId="{B310892F-6D5B-4FBD-B7DD-5D3449E9C14B}" sibTransId="{EBABF560-14BA-4AFE-BE30-DCCBB26AB057}"/>
    <dgm:cxn modelId="{E68320FD-34F2-4959-8AE8-57CBEE1A2C73}" srcId="{C1DCE891-DA48-452D-9628-48426B13594D}" destId="{D63F8B86-96C5-485D-8F91-3A4F0E33CC8E}" srcOrd="2" destOrd="0" parTransId="{63ACE526-7CE9-4B4D-A9EF-BC262924BC0C}" sibTransId="{3C3E5914-E2F2-4E5E-83CA-D3FDFC6ADEB3}"/>
    <dgm:cxn modelId="{BD8C0693-7BAE-4202-82DA-2273C4269CEB}" srcId="{C1DCE891-DA48-452D-9628-48426B13594D}" destId="{35B020F9-558F-4ED7-A0EE-AEB1CA2A26C7}" srcOrd="1" destOrd="0" parTransId="{227C1247-18B4-466F-820D-EDE91FF6087F}" sibTransId="{E2CE8BE8-0188-4D35-8141-8E8E30571268}"/>
    <dgm:cxn modelId="{6203D5ED-E7E9-4906-825A-6A882A3217BF}" type="presOf" srcId="{0D4A9381-1AF4-4342-98F4-7088DF0B7F74}" destId="{EEA9B7B4-FAFC-4C2F-A26B-C2E0352583C4}" srcOrd="1" destOrd="0" presId="urn:microsoft.com/office/officeart/2005/8/layout/radial1"/>
    <dgm:cxn modelId="{5CCF218E-EF8E-4165-BE53-C81B270E761B}" type="presOf" srcId="{3270CF4D-4F29-4F08-B548-126E038D8109}" destId="{7EB53AEE-7D90-41BB-BBD9-2D707D62AF21}" srcOrd="1" destOrd="0" presId="urn:microsoft.com/office/officeart/2005/8/layout/radial1"/>
    <dgm:cxn modelId="{90D659E0-15B3-4CC6-9EE9-D7DD20FE2487}" type="presOf" srcId="{E12E4BA4-D51E-4D91-99C2-397937BB504C}" destId="{C913BB4D-9429-4A48-BF90-9CE94AD11102}" srcOrd="0" destOrd="0" presId="urn:microsoft.com/office/officeart/2005/8/layout/radial1"/>
    <dgm:cxn modelId="{D0A9400E-3713-44FE-AFBC-FCD04535A4A7}" type="presOf" srcId="{B310892F-6D5B-4FBD-B7DD-5D3449E9C14B}" destId="{9E614CCC-DECA-4CFB-A800-B8579D2315D5}" srcOrd="0" destOrd="0" presId="urn:microsoft.com/office/officeart/2005/8/layout/radial1"/>
    <dgm:cxn modelId="{92296D20-9F40-43AA-8EBC-226E62946818}" type="presOf" srcId="{63ACE526-7CE9-4B4D-A9EF-BC262924BC0C}" destId="{D9825366-AFD0-4822-91FF-D97A21E09A34}" srcOrd="0" destOrd="0" presId="urn:microsoft.com/office/officeart/2005/8/layout/radial1"/>
    <dgm:cxn modelId="{03E47F39-DD04-4615-8F19-A68C2D39D19C}" type="presOf" srcId="{9B977D46-B0BA-410C-AD8B-4234E016FB53}" destId="{FB988838-957F-4509-AE8D-C040AA0ADD81}" srcOrd="1" destOrd="0" presId="urn:microsoft.com/office/officeart/2005/8/layout/radial1"/>
    <dgm:cxn modelId="{691FD5FB-545F-4C0D-89A3-6E741935E45E}" type="presOf" srcId="{C1DCE891-DA48-452D-9628-48426B13594D}" destId="{A7DB08E1-45E1-4C37-8B76-9902335BEC4D}" srcOrd="0" destOrd="0" presId="urn:microsoft.com/office/officeart/2005/8/layout/radial1"/>
    <dgm:cxn modelId="{B1CA9B56-4D60-4BF6-AEE7-D17B1873FDC0}" srcId="{DBA5150A-5F7A-402D-B29C-40F45624C746}" destId="{C1DCE891-DA48-452D-9628-48426B13594D}" srcOrd="0" destOrd="0" parTransId="{9206150C-85B3-4E8D-BD0C-02E9A4F49A70}" sibTransId="{9185EC5F-21F4-4C5F-A951-AD273F089181}"/>
    <dgm:cxn modelId="{24218CA6-3E0B-4129-9817-7B6A743A6930}" type="presOf" srcId="{35B020F9-558F-4ED7-A0EE-AEB1CA2A26C7}" destId="{4F3BBFD5-4FE7-487C-9E32-7C396F748B5C}" srcOrd="0" destOrd="0" presId="urn:microsoft.com/office/officeart/2005/8/layout/radial1"/>
    <dgm:cxn modelId="{737043DC-D461-4B4D-A8D1-E6DBF4BA8EE4}" type="presOf" srcId="{DBA5150A-5F7A-402D-B29C-40F45624C746}" destId="{7E9C1D88-DB2F-4B41-828A-4DD483395BE6}" srcOrd="0" destOrd="0" presId="urn:microsoft.com/office/officeart/2005/8/layout/radial1"/>
    <dgm:cxn modelId="{B270C956-555C-47CE-86A1-0EB0C9244DD0}" type="presOf" srcId="{8BA3156F-6573-4234-B055-D7FDDCB2C679}" destId="{4671D617-209D-44CA-84BA-B7A98C54774B}" srcOrd="0" destOrd="0" presId="urn:microsoft.com/office/officeart/2005/8/layout/radial1"/>
    <dgm:cxn modelId="{89F708A2-795A-47CE-B77E-24AB89996095}" type="presOf" srcId="{3270CF4D-4F29-4F08-B548-126E038D8109}" destId="{E3AF92F6-A2E8-4DA6-9D73-E43229CE14B5}" srcOrd="0" destOrd="0" presId="urn:microsoft.com/office/officeart/2005/8/layout/radial1"/>
    <dgm:cxn modelId="{BAE124EB-EBAE-4F06-85ED-772C331D7931}" type="presOf" srcId="{5A075693-E528-4D66-B745-DDB4AF836721}" destId="{CCCFA581-B291-4AD9-B8B7-8AED4C0597A9}" srcOrd="0" destOrd="0" presId="urn:microsoft.com/office/officeart/2005/8/layout/radial1"/>
    <dgm:cxn modelId="{7CF16503-15D4-4030-B91B-5784B52ECBB8}" type="presOf" srcId="{9B977D46-B0BA-410C-AD8B-4234E016FB53}" destId="{5B939345-AD30-447B-AE65-E071E95213BD}" srcOrd="0" destOrd="0" presId="urn:microsoft.com/office/officeart/2005/8/layout/radial1"/>
    <dgm:cxn modelId="{F6DAB40E-8A0F-4420-94C1-9538CA96DA1B}" type="presOf" srcId="{D63F8B86-96C5-485D-8F91-3A4F0E33CC8E}" destId="{6E8553C2-F1B3-4648-8513-60B18011E893}" srcOrd="0" destOrd="0" presId="urn:microsoft.com/office/officeart/2005/8/layout/radial1"/>
    <dgm:cxn modelId="{68E1E35B-DA1E-4AB0-A1F0-95019F3D6234}" type="presOf" srcId="{227C1247-18B4-466F-820D-EDE91FF6087F}" destId="{19B9EDB4-583E-4331-99C8-86B306B731BC}" srcOrd="1" destOrd="0" presId="urn:microsoft.com/office/officeart/2005/8/layout/radial1"/>
    <dgm:cxn modelId="{362EDA67-3031-4FE5-90EC-657C70D8AF1F}" type="presOf" srcId="{0D4A9381-1AF4-4342-98F4-7088DF0B7F74}" destId="{BBE591D1-BA23-4B3C-AE69-5C1E1AE844AB}" srcOrd="0" destOrd="0" presId="urn:microsoft.com/office/officeart/2005/8/layout/radial1"/>
    <dgm:cxn modelId="{C1131464-2D22-4227-B379-E5FAFA9A6ACB}" type="presOf" srcId="{97ED3F6E-8DB4-469E-B257-AE17A8B5830A}" destId="{19876676-D0CD-4FA4-8CC1-338955B7C10C}" srcOrd="0" destOrd="0" presId="urn:microsoft.com/office/officeart/2005/8/layout/radial1"/>
    <dgm:cxn modelId="{D8313191-C864-4136-B2B6-5359122474D6}" type="presParOf" srcId="{7E9C1D88-DB2F-4B41-828A-4DD483395BE6}" destId="{A7DB08E1-45E1-4C37-8B76-9902335BEC4D}" srcOrd="0" destOrd="0" presId="urn:microsoft.com/office/officeart/2005/8/layout/radial1"/>
    <dgm:cxn modelId="{99C50718-2045-441E-93C2-7A5115DE88A8}" type="presParOf" srcId="{7E9C1D88-DB2F-4B41-828A-4DD483395BE6}" destId="{9E614CCC-DECA-4CFB-A800-B8579D2315D5}" srcOrd="1" destOrd="0" presId="urn:microsoft.com/office/officeart/2005/8/layout/radial1"/>
    <dgm:cxn modelId="{B4E705B8-2E1D-450B-9AD0-9068108BB444}" type="presParOf" srcId="{9E614CCC-DECA-4CFB-A800-B8579D2315D5}" destId="{6D454D11-11F1-408B-8897-8D46059FC46F}" srcOrd="0" destOrd="0" presId="urn:microsoft.com/office/officeart/2005/8/layout/radial1"/>
    <dgm:cxn modelId="{C3177E91-36D8-454E-850F-F942FC264DF8}" type="presParOf" srcId="{7E9C1D88-DB2F-4B41-828A-4DD483395BE6}" destId="{C913BB4D-9429-4A48-BF90-9CE94AD11102}" srcOrd="2" destOrd="0" presId="urn:microsoft.com/office/officeart/2005/8/layout/radial1"/>
    <dgm:cxn modelId="{2011BBA5-95B4-4892-B8F6-A2D28FF1A962}" type="presParOf" srcId="{7E9C1D88-DB2F-4B41-828A-4DD483395BE6}" destId="{BB1BB751-E46A-4827-9FAF-6CEB33F2E3DF}" srcOrd="3" destOrd="0" presId="urn:microsoft.com/office/officeart/2005/8/layout/radial1"/>
    <dgm:cxn modelId="{24DB6994-AC8E-4BE4-B504-7B7C6058571C}" type="presParOf" srcId="{BB1BB751-E46A-4827-9FAF-6CEB33F2E3DF}" destId="{19B9EDB4-583E-4331-99C8-86B306B731BC}" srcOrd="0" destOrd="0" presId="urn:microsoft.com/office/officeart/2005/8/layout/radial1"/>
    <dgm:cxn modelId="{B592A75E-AC59-4657-AE3D-AF479B07B9A9}" type="presParOf" srcId="{7E9C1D88-DB2F-4B41-828A-4DD483395BE6}" destId="{4F3BBFD5-4FE7-487C-9E32-7C396F748B5C}" srcOrd="4" destOrd="0" presId="urn:microsoft.com/office/officeart/2005/8/layout/radial1"/>
    <dgm:cxn modelId="{4EA53D41-2FBA-4266-B76F-3C196EE8957F}" type="presParOf" srcId="{7E9C1D88-DB2F-4B41-828A-4DD483395BE6}" destId="{D9825366-AFD0-4822-91FF-D97A21E09A34}" srcOrd="5" destOrd="0" presId="urn:microsoft.com/office/officeart/2005/8/layout/radial1"/>
    <dgm:cxn modelId="{56B234B6-9A25-482D-9967-58215BE82536}" type="presParOf" srcId="{D9825366-AFD0-4822-91FF-D97A21E09A34}" destId="{4837D5A2-DD12-4ABB-A918-8D7954194E2C}" srcOrd="0" destOrd="0" presId="urn:microsoft.com/office/officeart/2005/8/layout/radial1"/>
    <dgm:cxn modelId="{DCF32EE9-585A-4770-A7E0-6BD914C72ABF}" type="presParOf" srcId="{7E9C1D88-DB2F-4B41-828A-4DD483395BE6}" destId="{6E8553C2-F1B3-4648-8513-60B18011E893}" srcOrd="6" destOrd="0" presId="urn:microsoft.com/office/officeart/2005/8/layout/radial1"/>
    <dgm:cxn modelId="{B4AF0030-9472-408B-9BA0-975B5AECCC3F}" type="presParOf" srcId="{7E9C1D88-DB2F-4B41-828A-4DD483395BE6}" destId="{E3AF92F6-A2E8-4DA6-9D73-E43229CE14B5}" srcOrd="7" destOrd="0" presId="urn:microsoft.com/office/officeart/2005/8/layout/radial1"/>
    <dgm:cxn modelId="{F97CE2CC-FFF9-48DC-8927-8899D2F970C6}" type="presParOf" srcId="{E3AF92F6-A2E8-4DA6-9D73-E43229CE14B5}" destId="{7EB53AEE-7D90-41BB-BBD9-2D707D62AF21}" srcOrd="0" destOrd="0" presId="urn:microsoft.com/office/officeart/2005/8/layout/radial1"/>
    <dgm:cxn modelId="{6D0F3A60-3DF7-4CAA-92EC-5680E918AFA7}" type="presParOf" srcId="{7E9C1D88-DB2F-4B41-828A-4DD483395BE6}" destId="{4671D617-209D-44CA-84BA-B7A98C54774B}" srcOrd="8" destOrd="0" presId="urn:microsoft.com/office/officeart/2005/8/layout/radial1"/>
    <dgm:cxn modelId="{15AAEB50-EFD2-4996-80BE-ACE18EC0F339}" type="presParOf" srcId="{7E9C1D88-DB2F-4B41-828A-4DD483395BE6}" destId="{BBE591D1-BA23-4B3C-AE69-5C1E1AE844AB}" srcOrd="9" destOrd="0" presId="urn:microsoft.com/office/officeart/2005/8/layout/radial1"/>
    <dgm:cxn modelId="{5F4F002A-161C-4244-8EE7-CF722D1A4736}" type="presParOf" srcId="{BBE591D1-BA23-4B3C-AE69-5C1E1AE844AB}" destId="{EEA9B7B4-FAFC-4C2F-A26B-C2E0352583C4}" srcOrd="0" destOrd="0" presId="urn:microsoft.com/office/officeart/2005/8/layout/radial1"/>
    <dgm:cxn modelId="{E75606E0-64D0-4E2A-B5F0-F69C721427DC}" type="presParOf" srcId="{7E9C1D88-DB2F-4B41-828A-4DD483395BE6}" destId="{19876676-D0CD-4FA4-8CC1-338955B7C10C}" srcOrd="10" destOrd="0" presId="urn:microsoft.com/office/officeart/2005/8/layout/radial1"/>
    <dgm:cxn modelId="{AB8DEA5D-CFD6-4CBF-A262-15417693A253}" type="presParOf" srcId="{7E9C1D88-DB2F-4B41-828A-4DD483395BE6}" destId="{5B939345-AD30-447B-AE65-E071E95213BD}" srcOrd="11" destOrd="0" presId="urn:microsoft.com/office/officeart/2005/8/layout/radial1"/>
    <dgm:cxn modelId="{27860218-4329-451B-8362-A10B97077604}" type="presParOf" srcId="{5B939345-AD30-447B-AE65-E071E95213BD}" destId="{FB988838-957F-4509-AE8D-C040AA0ADD81}" srcOrd="0" destOrd="0" presId="urn:microsoft.com/office/officeart/2005/8/layout/radial1"/>
    <dgm:cxn modelId="{89B8CD3C-FEE6-4ECC-8157-29324A0ECAF7}" type="presParOf" srcId="{7E9C1D88-DB2F-4B41-828A-4DD483395BE6}" destId="{CCCFA581-B291-4AD9-B8B7-8AED4C0597A9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AC708B-7A16-4278-927A-3C56CBDFC994}" type="doc">
      <dgm:prSet loTypeId="urn:microsoft.com/office/officeart/2005/8/layout/pyramid1" loCatId="pyramid" qsTypeId="urn:microsoft.com/office/officeart/2005/8/quickstyle/3d5" qsCatId="3D" csTypeId="urn:microsoft.com/office/officeart/2005/8/colors/accent1_4" csCatId="accent1" phldr="1"/>
      <dgm:spPr/>
    </dgm:pt>
    <dgm:pt modelId="{5EA33F21-FD5F-498F-8440-0ED3767EF242}">
      <dgm:prSet phldrT="[文本]" custT="1"/>
      <dgm:spPr/>
      <dgm:t>
        <a:bodyPr/>
        <a:lstStyle/>
        <a:p>
          <a:r>
            <a:rPr lang="zh-CN" altLang="en-US" sz="2800" dirty="0" smtClean="0"/>
            <a:t>事件管理</a:t>
          </a:r>
          <a:endParaRPr lang="zh-CN" altLang="en-US" sz="2800" dirty="0"/>
        </a:p>
      </dgm:t>
    </dgm:pt>
    <dgm:pt modelId="{F5FE10EF-AC65-41B4-B354-A29A00E07C8E}" type="parTrans" cxnId="{76A145F3-770F-4CA8-8386-ABF83DDC4FBE}">
      <dgm:prSet/>
      <dgm:spPr/>
      <dgm:t>
        <a:bodyPr/>
        <a:lstStyle/>
        <a:p>
          <a:endParaRPr lang="zh-CN" altLang="en-US" sz="1400"/>
        </a:p>
      </dgm:t>
    </dgm:pt>
    <dgm:pt modelId="{B669CDCB-812F-43FA-A808-728D993CE1F4}" type="sibTrans" cxnId="{76A145F3-770F-4CA8-8386-ABF83DDC4FBE}">
      <dgm:prSet/>
      <dgm:spPr/>
      <dgm:t>
        <a:bodyPr/>
        <a:lstStyle/>
        <a:p>
          <a:endParaRPr lang="zh-CN" altLang="en-US" sz="1400"/>
        </a:p>
      </dgm:t>
    </dgm:pt>
    <dgm:pt modelId="{1540998F-DD31-4009-BEC8-8BA9371EFC8F}">
      <dgm:prSet phldrT="[文本]" custT="1"/>
      <dgm:spPr/>
      <dgm:t>
        <a:bodyPr/>
        <a:lstStyle/>
        <a:p>
          <a:r>
            <a:rPr lang="zh-CN" altLang="en-US" sz="2800" dirty="0" smtClean="0"/>
            <a:t>监控标准化</a:t>
          </a:r>
          <a:endParaRPr lang="zh-CN" altLang="en-US" sz="2800" dirty="0"/>
        </a:p>
      </dgm:t>
    </dgm:pt>
    <dgm:pt modelId="{4F4F6C69-0052-4BDB-9B8D-44A6CCF3F940}" type="parTrans" cxnId="{778F5733-9AC8-4463-9F9F-9B573B84B6DE}">
      <dgm:prSet/>
      <dgm:spPr/>
      <dgm:t>
        <a:bodyPr/>
        <a:lstStyle/>
        <a:p>
          <a:endParaRPr lang="zh-CN" altLang="en-US" sz="1400"/>
        </a:p>
      </dgm:t>
    </dgm:pt>
    <dgm:pt modelId="{D7323F62-12D4-4429-87C1-47FA3123593F}" type="sibTrans" cxnId="{778F5733-9AC8-4463-9F9F-9B573B84B6DE}">
      <dgm:prSet/>
      <dgm:spPr/>
      <dgm:t>
        <a:bodyPr/>
        <a:lstStyle/>
        <a:p>
          <a:endParaRPr lang="zh-CN" altLang="en-US" sz="1400"/>
        </a:p>
      </dgm:t>
    </dgm:pt>
    <dgm:pt modelId="{495C343F-8F6E-4EFA-BD03-474F7C490301}">
      <dgm:prSet phldrT="[文本]" custT="1"/>
      <dgm:spPr/>
      <dgm:t>
        <a:bodyPr/>
        <a:lstStyle/>
        <a:p>
          <a:r>
            <a:rPr lang="zh-CN" altLang="en-US" sz="2800" dirty="0" smtClean="0"/>
            <a:t>软件标准化</a:t>
          </a:r>
          <a:endParaRPr lang="zh-CN" altLang="en-US" sz="2800" dirty="0"/>
        </a:p>
      </dgm:t>
    </dgm:pt>
    <dgm:pt modelId="{5F77D414-D835-4067-913F-0D47977A0C31}" type="parTrans" cxnId="{78D9C74B-063C-4054-A536-38F3B2A0B718}">
      <dgm:prSet/>
      <dgm:spPr/>
      <dgm:t>
        <a:bodyPr/>
        <a:lstStyle/>
        <a:p>
          <a:endParaRPr lang="zh-CN" altLang="en-US" sz="1400"/>
        </a:p>
      </dgm:t>
    </dgm:pt>
    <dgm:pt modelId="{59949376-1E4B-4090-973E-505E8DDBC66C}" type="sibTrans" cxnId="{78D9C74B-063C-4054-A536-38F3B2A0B718}">
      <dgm:prSet/>
      <dgm:spPr/>
      <dgm:t>
        <a:bodyPr/>
        <a:lstStyle/>
        <a:p>
          <a:endParaRPr lang="zh-CN" altLang="en-US" sz="1400"/>
        </a:p>
      </dgm:t>
    </dgm:pt>
    <dgm:pt modelId="{24ED9C9D-9281-4EB5-A424-487067CCC7BC}">
      <dgm:prSet phldrT="[文本]" custT="1"/>
      <dgm:spPr/>
      <dgm:t>
        <a:bodyPr/>
        <a:lstStyle/>
        <a:p>
          <a:r>
            <a:rPr lang="zh-CN" altLang="en-US" sz="2800" dirty="0" smtClean="0"/>
            <a:t>硬件</a:t>
          </a:r>
          <a:r>
            <a:rPr lang="en-US" altLang="zh-CN" sz="2800" dirty="0" smtClean="0"/>
            <a:t>/</a:t>
          </a:r>
          <a:r>
            <a:rPr lang="zh-CN" altLang="en-US" sz="2800" dirty="0" smtClean="0"/>
            <a:t>网络标准化</a:t>
          </a:r>
          <a:endParaRPr lang="zh-CN" altLang="en-US" sz="2800" dirty="0"/>
        </a:p>
      </dgm:t>
    </dgm:pt>
    <dgm:pt modelId="{2AF50518-38E0-446E-9BF2-95A16E6573AB}" type="parTrans" cxnId="{EF66B83A-CB11-4700-A1FD-6AD5F1FE84DF}">
      <dgm:prSet/>
      <dgm:spPr/>
      <dgm:t>
        <a:bodyPr/>
        <a:lstStyle/>
        <a:p>
          <a:endParaRPr lang="zh-CN" altLang="en-US" sz="1400"/>
        </a:p>
      </dgm:t>
    </dgm:pt>
    <dgm:pt modelId="{80FE9C67-9947-4C7F-BCE8-7059CA0DB369}" type="sibTrans" cxnId="{EF66B83A-CB11-4700-A1FD-6AD5F1FE84DF}">
      <dgm:prSet/>
      <dgm:spPr/>
      <dgm:t>
        <a:bodyPr/>
        <a:lstStyle/>
        <a:p>
          <a:endParaRPr lang="zh-CN" altLang="en-US" sz="1400"/>
        </a:p>
      </dgm:t>
    </dgm:pt>
    <dgm:pt modelId="{61BD8979-1938-41E4-AE42-5B05B05331AE}">
      <dgm:prSet phldrT="[文本]" custT="1"/>
      <dgm:spPr/>
      <dgm:t>
        <a:bodyPr/>
        <a:lstStyle/>
        <a:p>
          <a:r>
            <a:rPr lang="zh-CN" altLang="en-US" sz="2800" dirty="0" smtClean="0"/>
            <a:t>可运维规范</a:t>
          </a:r>
          <a:endParaRPr lang="zh-CN" altLang="en-US" sz="2800" dirty="0"/>
        </a:p>
      </dgm:t>
    </dgm:pt>
    <dgm:pt modelId="{15449229-54CD-441A-B980-8B3BD7EB47CD}" type="parTrans" cxnId="{9B7EF7DB-0321-4E7D-8B62-E666CF734E6C}">
      <dgm:prSet/>
      <dgm:spPr/>
      <dgm:t>
        <a:bodyPr/>
        <a:lstStyle/>
        <a:p>
          <a:endParaRPr lang="zh-CN" altLang="en-US" sz="1400"/>
        </a:p>
      </dgm:t>
    </dgm:pt>
    <dgm:pt modelId="{C9E8E21D-1DE2-4026-87AB-A5800C4556C4}" type="sibTrans" cxnId="{9B7EF7DB-0321-4E7D-8B62-E666CF734E6C}">
      <dgm:prSet/>
      <dgm:spPr/>
      <dgm:t>
        <a:bodyPr/>
        <a:lstStyle/>
        <a:p>
          <a:endParaRPr lang="zh-CN" altLang="en-US" sz="1400"/>
        </a:p>
      </dgm:t>
    </dgm:pt>
    <dgm:pt modelId="{316CA417-1F0C-4095-AC2D-FC97E50E908C}" type="pres">
      <dgm:prSet presAssocID="{2EAC708B-7A16-4278-927A-3C56CBDFC994}" presName="Name0" presStyleCnt="0">
        <dgm:presLayoutVars>
          <dgm:dir/>
          <dgm:animLvl val="lvl"/>
          <dgm:resizeHandles val="exact"/>
        </dgm:presLayoutVars>
      </dgm:prSet>
      <dgm:spPr/>
    </dgm:pt>
    <dgm:pt modelId="{8BD4C4C8-A926-4F39-96ED-53F410676634}" type="pres">
      <dgm:prSet presAssocID="{5EA33F21-FD5F-498F-8440-0ED3767EF242}" presName="Name8" presStyleCnt="0"/>
      <dgm:spPr/>
    </dgm:pt>
    <dgm:pt modelId="{5F2EC88E-E575-495C-B8C3-9D84211D9AF1}" type="pres">
      <dgm:prSet presAssocID="{5EA33F21-FD5F-498F-8440-0ED3767EF242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0262D54-AB05-4BCE-B67E-17FEA792C0D2}" type="pres">
      <dgm:prSet presAssocID="{5EA33F21-FD5F-498F-8440-0ED3767EF24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A094823-CA5C-486B-B2B7-3CEB3A031029}" type="pres">
      <dgm:prSet presAssocID="{1540998F-DD31-4009-BEC8-8BA9371EFC8F}" presName="Name8" presStyleCnt="0"/>
      <dgm:spPr/>
    </dgm:pt>
    <dgm:pt modelId="{0648075C-6ACF-43DC-BFDE-8288DF319A51}" type="pres">
      <dgm:prSet presAssocID="{1540998F-DD31-4009-BEC8-8BA9371EFC8F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AA8C711-70E1-4564-8FE2-1D79661EAAA8}" type="pres">
      <dgm:prSet presAssocID="{1540998F-DD31-4009-BEC8-8BA9371EFC8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BBC29FC-83F8-4AAA-A729-5F3CC1651806}" type="pres">
      <dgm:prSet presAssocID="{61BD8979-1938-41E4-AE42-5B05B05331AE}" presName="Name8" presStyleCnt="0"/>
      <dgm:spPr/>
    </dgm:pt>
    <dgm:pt modelId="{60EC2FF6-A3FB-4816-8CD9-2E6785E466B6}" type="pres">
      <dgm:prSet presAssocID="{61BD8979-1938-41E4-AE42-5B05B05331AE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6A1DBBB-9042-41F0-A6F3-C58642D0A323}" type="pres">
      <dgm:prSet presAssocID="{61BD8979-1938-41E4-AE42-5B05B05331A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44D6DC3-F46F-43C5-BE5F-A23723B3F457}" type="pres">
      <dgm:prSet presAssocID="{495C343F-8F6E-4EFA-BD03-474F7C490301}" presName="Name8" presStyleCnt="0"/>
      <dgm:spPr/>
    </dgm:pt>
    <dgm:pt modelId="{16E8389B-8AB3-4F36-A390-E1F89C132634}" type="pres">
      <dgm:prSet presAssocID="{495C343F-8F6E-4EFA-BD03-474F7C490301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CE0E1B-AD3F-4FAC-95FD-89CEA1379DA6}" type="pres">
      <dgm:prSet presAssocID="{495C343F-8F6E-4EFA-BD03-474F7C49030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5CC4861-53BE-4070-B6DB-20CCFABAB062}" type="pres">
      <dgm:prSet presAssocID="{24ED9C9D-9281-4EB5-A424-487067CCC7BC}" presName="Name8" presStyleCnt="0"/>
      <dgm:spPr/>
    </dgm:pt>
    <dgm:pt modelId="{2816952D-4893-46B3-984D-7F17BD788411}" type="pres">
      <dgm:prSet presAssocID="{24ED9C9D-9281-4EB5-A424-487067CCC7BC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713EAC2-3F37-4541-800D-94A1A883155F}" type="pres">
      <dgm:prSet presAssocID="{24ED9C9D-9281-4EB5-A424-487067CCC7B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F1B9F3A-3418-4553-A85F-D9A069EEE99D}" type="presOf" srcId="{2EAC708B-7A16-4278-927A-3C56CBDFC994}" destId="{316CA417-1F0C-4095-AC2D-FC97E50E908C}" srcOrd="0" destOrd="0" presId="urn:microsoft.com/office/officeart/2005/8/layout/pyramid1"/>
    <dgm:cxn modelId="{1A4C3213-FC86-486B-BED3-AC3506467EA6}" type="presOf" srcId="{24ED9C9D-9281-4EB5-A424-487067CCC7BC}" destId="{2816952D-4893-46B3-984D-7F17BD788411}" srcOrd="0" destOrd="0" presId="urn:microsoft.com/office/officeart/2005/8/layout/pyramid1"/>
    <dgm:cxn modelId="{7E55FF90-DB22-40A5-886C-071F737C31BB}" type="presOf" srcId="{495C343F-8F6E-4EFA-BD03-474F7C490301}" destId="{EACE0E1B-AD3F-4FAC-95FD-89CEA1379DA6}" srcOrd="1" destOrd="0" presId="urn:microsoft.com/office/officeart/2005/8/layout/pyramid1"/>
    <dgm:cxn modelId="{F5170F77-6143-44D4-BEBB-3C982A21D43F}" type="presOf" srcId="{5EA33F21-FD5F-498F-8440-0ED3767EF242}" destId="{C0262D54-AB05-4BCE-B67E-17FEA792C0D2}" srcOrd="1" destOrd="0" presId="urn:microsoft.com/office/officeart/2005/8/layout/pyramid1"/>
    <dgm:cxn modelId="{EF66B83A-CB11-4700-A1FD-6AD5F1FE84DF}" srcId="{2EAC708B-7A16-4278-927A-3C56CBDFC994}" destId="{24ED9C9D-9281-4EB5-A424-487067CCC7BC}" srcOrd="4" destOrd="0" parTransId="{2AF50518-38E0-446E-9BF2-95A16E6573AB}" sibTransId="{80FE9C67-9947-4C7F-BCE8-7059CA0DB369}"/>
    <dgm:cxn modelId="{9B7EF7DB-0321-4E7D-8B62-E666CF734E6C}" srcId="{2EAC708B-7A16-4278-927A-3C56CBDFC994}" destId="{61BD8979-1938-41E4-AE42-5B05B05331AE}" srcOrd="2" destOrd="0" parTransId="{15449229-54CD-441A-B980-8B3BD7EB47CD}" sibTransId="{C9E8E21D-1DE2-4026-87AB-A5800C4556C4}"/>
    <dgm:cxn modelId="{D271CDC6-BB00-4A77-849D-BCED4A936B22}" type="presOf" srcId="{5EA33F21-FD5F-498F-8440-0ED3767EF242}" destId="{5F2EC88E-E575-495C-B8C3-9D84211D9AF1}" srcOrd="0" destOrd="0" presId="urn:microsoft.com/office/officeart/2005/8/layout/pyramid1"/>
    <dgm:cxn modelId="{78D9C74B-063C-4054-A536-38F3B2A0B718}" srcId="{2EAC708B-7A16-4278-927A-3C56CBDFC994}" destId="{495C343F-8F6E-4EFA-BD03-474F7C490301}" srcOrd="3" destOrd="0" parTransId="{5F77D414-D835-4067-913F-0D47977A0C31}" sibTransId="{59949376-1E4B-4090-973E-505E8DDBC66C}"/>
    <dgm:cxn modelId="{76A145F3-770F-4CA8-8386-ABF83DDC4FBE}" srcId="{2EAC708B-7A16-4278-927A-3C56CBDFC994}" destId="{5EA33F21-FD5F-498F-8440-0ED3767EF242}" srcOrd="0" destOrd="0" parTransId="{F5FE10EF-AC65-41B4-B354-A29A00E07C8E}" sibTransId="{B669CDCB-812F-43FA-A808-728D993CE1F4}"/>
    <dgm:cxn modelId="{23A2D667-3F9D-470F-B917-13D179CE42A0}" type="presOf" srcId="{1540998F-DD31-4009-BEC8-8BA9371EFC8F}" destId="{0648075C-6ACF-43DC-BFDE-8288DF319A51}" srcOrd="0" destOrd="0" presId="urn:microsoft.com/office/officeart/2005/8/layout/pyramid1"/>
    <dgm:cxn modelId="{AB118DF3-C64B-4E97-BB1F-EE4EAADAB748}" type="presOf" srcId="{61BD8979-1938-41E4-AE42-5B05B05331AE}" destId="{60EC2FF6-A3FB-4816-8CD9-2E6785E466B6}" srcOrd="0" destOrd="0" presId="urn:microsoft.com/office/officeart/2005/8/layout/pyramid1"/>
    <dgm:cxn modelId="{42EE2EA7-A5D7-4D34-A0B0-17F9D7D34F4C}" type="presOf" srcId="{24ED9C9D-9281-4EB5-A424-487067CCC7BC}" destId="{8713EAC2-3F37-4541-800D-94A1A883155F}" srcOrd="1" destOrd="0" presId="urn:microsoft.com/office/officeart/2005/8/layout/pyramid1"/>
    <dgm:cxn modelId="{778F5733-9AC8-4463-9F9F-9B573B84B6DE}" srcId="{2EAC708B-7A16-4278-927A-3C56CBDFC994}" destId="{1540998F-DD31-4009-BEC8-8BA9371EFC8F}" srcOrd="1" destOrd="0" parTransId="{4F4F6C69-0052-4BDB-9B8D-44A6CCF3F940}" sibTransId="{D7323F62-12D4-4429-87C1-47FA3123593F}"/>
    <dgm:cxn modelId="{BC2B9B97-93AF-49C0-A46B-47CB63411F4B}" type="presOf" srcId="{61BD8979-1938-41E4-AE42-5B05B05331AE}" destId="{E6A1DBBB-9042-41F0-A6F3-C58642D0A323}" srcOrd="1" destOrd="0" presId="urn:microsoft.com/office/officeart/2005/8/layout/pyramid1"/>
    <dgm:cxn modelId="{B25EC6EC-4EB5-493C-AEE1-03FEBBDFFD5F}" type="presOf" srcId="{495C343F-8F6E-4EFA-BD03-474F7C490301}" destId="{16E8389B-8AB3-4F36-A390-E1F89C132634}" srcOrd="0" destOrd="0" presId="urn:microsoft.com/office/officeart/2005/8/layout/pyramid1"/>
    <dgm:cxn modelId="{04F309B7-55BC-4DE4-BCEE-1AFBA7764428}" type="presOf" srcId="{1540998F-DD31-4009-BEC8-8BA9371EFC8F}" destId="{3AA8C711-70E1-4564-8FE2-1D79661EAAA8}" srcOrd="1" destOrd="0" presId="urn:microsoft.com/office/officeart/2005/8/layout/pyramid1"/>
    <dgm:cxn modelId="{D980211E-FE87-430C-B607-5097040BE6A0}" type="presParOf" srcId="{316CA417-1F0C-4095-AC2D-FC97E50E908C}" destId="{8BD4C4C8-A926-4F39-96ED-53F410676634}" srcOrd="0" destOrd="0" presId="urn:microsoft.com/office/officeart/2005/8/layout/pyramid1"/>
    <dgm:cxn modelId="{B9B61AD0-9660-4663-9D31-A97BB37CA54D}" type="presParOf" srcId="{8BD4C4C8-A926-4F39-96ED-53F410676634}" destId="{5F2EC88E-E575-495C-B8C3-9D84211D9AF1}" srcOrd="0" destOrd="0" presId="urn:microsoft.com/office/officeart/2005/8/layout/pyramid1"/>
    <dgm:cxn modelId="{D2A4A445-E065-40C9-8B48-8DE5EC4C3491}" type="presParOf" srcId="{8BD4C4C8-A926-4F39-96ED-53F410676634}" destId="{C0262D54-AB05-4BCE-B67E-17FEA792C0D2}" srcOrd="1" destOrd="0" presId="urn:microsoft.com/office/officeart/2005/8/layout/pyramid1"/>
    <dgm:cxn modelId="{C5F7414E-E3DE-4EBD-AB16-A701E3E27005}" type="presParOf" srcId="{316CA417-1F0C-4095-AC2D-FC97E50E908C}" destId="{1A094823-CA5C-486B-B2B7-3CEB3A031029}" srcOrd="1" destOrd="0" presId="urn:microsoft.com/office/officeart/2005/8/layout/pyramid1"/>
    <dgm:cxn modelId="{D1905E5D-C28F-4601-8236-85E870AEAE0C}" type="presParOf" srcId="{1A094823-CA5C-486B-B2B7-3CEB3A031029}" destId="{0648075C-6ACF-43DC-BFDE-8288DF319A51}" srcOrd="0" destOrd="0" presId="urn:microsoft.com/office/officeart/2005/8/layout/pyramid1"/>
    <dgm:cxn modelId="{D2500717-79B1-4DB8-836D-17E0DD7BA49C}" type="presParOf" srcId="{1A094823-CA5C-486B-B2B7-3CEB3A031029}" destId="{3AA8C711-70E1-4564-8FE2-1D79661EAAA8}" srcOrd="1" destOrd="0" presId="urn:microsoft.com/office/officeart/2005/8/layout/pyramid1"/>
    <dgm:cxn modelId="{FFF5A41B-9D35-4880-9211-838D1DFCCF3A}" type="presParOf" srcId="{316CA417-1F0C-4095-AC2D-FC97E50E908C}" destId="{8BBC29FC-83F8-4AAA-A729-5F3CC1651806}" srcOrd="2" destOrd="0" presId="urn:microsoft.com/office/officeart/2005/8/layout/pyramid1"/>
    <dgm:cxn modelId="{A374E5E0-8A23-4456-8580-B03B4588992C}" type="presParOf" srcId="{8BBC29FC-83F8-4AAA-A729-5F3CC1651806}" destId="{60EC2FF6-A3FB-4816-8CD9-2E6785E466B6}" srcOrd="0" destOrd="0" presId="urn:microsoft.com/office/officeart/2005/8/layout/pyramid1"/>
    <dgm:cxn modelId="{290DBD29-9D20-467C-9B66-A535549E3265}" type="presParOf" srcId="{8BBC29FC-83F8-4AAA-A729-5F3CC1651806}" destId="{E6A1DBBB-9042-41F0-A6F3-C58642D0A323}" srcOrd="1" destOrd="0" presId="urn:microsoft.com/office/officeart/2005/8/layout/pyramid1"/>
    <dgm:cxn modelId="{EED2AAE5-FEA7-4D2B-AB6A-974A4D1A8744}" type="presParOf" srcId="{316CA417-1F0C-4095-AC2D-FC97E50E908C}" destId="{D44D6DC3-F46F-43C5-BE5F-A23723B3F457}" srcOrd="3" destOrd="0" presId="urn:microsoft.com/office/officeart/2005/8/layout/pyramid1"/>
    <dgm:cxn modelId="{61D52562-9739-4B50-BA4E-A3459960A361}" type="presParOf" srcId="{D44D6DC3-F46F-43C5-BE5F-A23723B3F457}" destId="{16E8389B-8AB3-4F36-A390-E1F89C132634}" srcOrd="0" destOrd="0" presId="urn:microsoft.com/office/officeart/2005/8/layout/pyramid1"/>
    <dgm:cxn modelId="{124CC0EB-AE19-4529-9F36-4FAA0A126893}" type="presParOf" srcId="{D44D6DC3-F46F-43C5-BE5F-A23723B3F457}" destId="{EACE0E1B-AD3F-4FAC-95FD-89CEA1379DA6}" srcOrd="1" destOrd="0" presId="urn:microsoft.com/office/officeart/2005/8/layout/pyramid1"/>
    <dgm:cxn modelId="{1F9FB632-05CF-439C-87E3-82BFD5BAF299}" type="presParOf" srcId="{316CA417-1F0C-4095-AC2D-FC97E50E908C}" destId="{15CC4861-53BE-4070-B6DB-20CCFABAB062}" srcOrd="4" destOrd="0" presId="urn:microsoft.com/office/officeart/2005/8/layout/pyramid1"/>
    <dgm:cxn modelId="{95940C09-7640-4DD1-A7E4-606CE49778AD}" type="presParOf" srcId="{15CC4861-53BE-4070-B6DB-20CCFABAB062}" destId="{2816952D-4893-46B3-984D-7F17BD788411}" srcOrd="0" destOrd="0" presId="urn:microsoft.com/office/officeart/2005/8/layout/pyramid1"/>
    <dgm:cxn modelId="{8B61C396-8AE1-4B02-85F6-AA64410B6B52}" type="presParOf" srcId="{15CC4861-53BE-4070-B6DB-20CCFABAB062}" destId="{8713EAC2-3F37-4541-800D-94A1A883155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07BC5DD-15E3-4A43-9EB1-F2130B6189FF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159B45B6-2036-4327-84E1-49515A7ACEEA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/>
            <a:t>模块</a:t>
          </a:r>
          <a:endParaRPr lang="zh-CN" altLang="en-US" dirty="0"/>
        </a:p>
      </dgm:t>
    </dgm:pt>
    <dgm:pt modelId="{224E539F-B7D3-4340-9A31-979DF7FF900A}" type="parTrans" cxnId="{C211FE4E-AA0F-4313-BFF5-246324E5834D}">
      <dgm:prSet/>
      <dgm:spPr/>
      <dgm:t>
        <a:bodyPr/>
        <a:lstStyle/>
        <a:p>
          <a:endParaRPr lang="zh-CN" altLang="en-US"/>
        </a:p>
      </dgm:t>
    </dgm:pt>
    <dgm:pt modelId="{E3B3E733-FFF8-421D-9BF0-905C7F78D698}" type="sibTrans" cxnId="{C211FE4E-AA0F-4313-BFF5-246324E5834D}">
      <dgm:prSet/>
      <dgm:spPr/>
      <dgm:t>
        <a:bodyPr/>
        <a:lstStyle/>
        <a:p>
          <a:endParaRPr lang="zh-CN" altLang="en-US"/>
        </a:p>
      </dgm:t>
    </dgm:pt>
    <dgm:pt modelId="{090B74F0-9D3B-4670-9D00-162A5DB8144A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/>
            <a:t>资产配置</a:t>
          </a:r>
          <a:endParaRPr lang="zh-CN" altLang="en-US" dirty="0"/>
        </a:p>
      </dgm:t>
    </dgm:pt>
    <dgm:pt modelId="{29DD9FEC-9171-4E55-A9FF-6E034407B558}" type="parTrans" cxnId="{0B6848E5-E838-4F0B-BB74-A360B0FCD443}">
      <dgm:prSet/>
      <dgm:spPr/>
      <dgm:t>
        <a:bodyPr/>
        <a:lstStyle/>
        <a:p>
          <a:endParaRPr lang="zh-CN" altLang="en-US"/>
        </a:p>
      </dgm:t>
    </dgm:pt>
    <dgm:pt modelId="{7455397A-6894-40A5-A7D6-B6C2DB9C3603}" type="sibTrans" cxnId="{0B6848E5-E838-4F0B-BB74-A360B0FCD443}">
      <dgm:prSet/>
      <dgm:spPr/>
      <dgm:t>
        <a:bodyPr/>
        <a:lstStyle/>
        <a:p>
          <a:endParaRPr lang="zh-CN" altLang="en-US"/>
        </a:p>
      </dgm:t>
    </dgm:pt>
    <dgm:pt modelId="{ECB0EE7E-324B-4143-8D0D-44142239F2D3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/>
            <a:t>硬件配置</a:t>
          </a:r>
          <a:endParaRPr lang="zh-CN" altLang="en-US" dirty="0"/>
        </a:p>
      </dgm:t>
    </dgm:pt>
    <dgm:pt modelId="{E780E8A4-7027-4CF6-A392-4DF3D5EC23A9}" type="parTrans" cxnId="{533B5FE0-996C-4C05-A219-2D7D2E10EFD7}">
      <dgm:prSet/>
      <dgm:spPr/>
      <dgm:t>
        <a:bodyPr/>
        <a:lstStyle/>
        <a:p>
          <a:endParaRPr lang="zh-CN" altLang="en-US"/>
        </a:p>
      </dgm:t>
    </dgm:pt>
    <dgm:pt modelId="{19300ABB-880B-46DD-A029-8DADB8F53A11}" type="sibTrans" cxnId="{533B5FE0-996C-4C05-A219-2D7D2E10EFD7}">
      <dgm:prSet/>
      <dgm:spPr/>
      <dgm:t>
        <a:bodyPr/>
        <a:lstStyle/>
        <a:p>
          <a:endParaRPr lang="zh-CN" altLang="en-US"/>
        </a:p>
      </dgm:t>
    </dgm:pt>
    <dgm:pt modelId="{93C0A645-40CD-4767-9CB9-D87F65A77848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/>
            <a:t>软件配置</a:t>
          </a:r>
          <a:endParaRPr lang="zh-CN" altLang="en-US" dirty="0"/>
        </a:p>
      </dgm:t>
    </dgm:pt>
    <dgm:pt modelId="{24B5F465-5745-47F3-A85C-8C2A5DFF6340}" type="parTrans" cxnId="{64792E54-1810-4D74-87DF-218764FDC14E}">
      <dgm:prSet/>
      <dgm:spPr/>
      <dgm:t>
        <a:bodyPr/>
        <a:lstStyle/>
        <a:p>
          <a:endParaRPr lang="zh-CN" altLang="en-US"/>
        </a:p>
      </dgm:t>
    </dgm:pt>
    <dgm:pt modelId="{CAF38A7A-7F67-4D82-85AC-720C79DEC9B1}" type="sibTrans" cxnId="{64792E54-1810-4D74-87DF-218764FDC14E}">
      <dgm:prSet/>
      <dgm:spPr/>
      <dgm:t>
        <a:bodyPr/>
        <a:lstStyle/>
        <a:p>
          <a:endParaRPr lang="zh-CN" altLang="en-US"/>
        </a:p>
      </dgm:t>
    </dgm:pt>
    <dgm:pt modelId="{5862BA2B-6EBB-4F69-9EE2-4AE202250800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/>
            <a:t>运营配置</a:t>
          </a:r>
          <a:endParaRPr lang="zh-CN" altLang="en-US" dirty="0"/>
        </a:p>
      </dgm:t>
    </dgm:pt>
    <dgm:pt modelId="{E645B957-4C93-4FF9-92DC-19707B3AD459}" type="parTrans" cxnId="{D0256A3F-CA6D-4B80-BF62-9F630DBD9ACC}">
      <dgm:prSet/>
      <dgm:spPr/>
      <dgm:t>
        <a:bodyPr/>
        <a:lstStyle/>
        <a:p>
          <a:endParaRPr lang="zh-CN" altLang="en-US"/>
        </a:p>
      </dgm:t>
    </dgm:pt>
    <dgm:pt modelId="{504889C5-BFD6-4667-92D1-BE0677FEFAA1}" type="sibTrans" cxnId="{D0256A3F-CA6D-4B80-BF62-9F630DBD9ACC}">
      <dgm:prSet/>
      <dgm:spPr/>
      <dgm:t>
        <a:bodyPr/>
        <a:lstStyle/>
        <a:p>
          <a:endParaRPr lang="zh-CN" altLang="en-US"/>
        </a:p>
      </dgm:t>
    </dgm:pt>
    <dgm:pt modelId="{7A0C1DF3-3368-48A7-A02A-C3AA1B1E2465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/>
            <a:t>分布信息</a:t>
          </a:r>
          <a:endParaRPr lang="zh-CN" altLang="en-US" dirty="0"/>
        </a:p>
      </dgm:t>
    </dgm:pt>
    <dgm:pt modelId="{B30B3696-AFA3-4570-A822-8DBF54BAD83D}" type="parTrans" cxnId="{1E5AAA3F-1B5A-41F1-8C32-A6A513C394A5}">
      <dgm:prSet/>
      <dgm:spPr/>
      <dgm:t>
        <a:bodyPr/>
        <a:lstStyle/>
        <a:p>
          <a:endParaRPr lang="zh-CN" altLang="en-US"/>
        </a:p>
      </dgm:t>
    </dgm:pt>
    <dgm:pt modelId="{D0C02924-DC94-429A-8C4A-E105E32168B4}" type="sibTrans" cxnId="{1E5AAA3F-1B5A-41F1-8C32-A6A513C394A5}">
      <dgm:prSet/>
      <dgm:spPr/>
      <dgm:t>
        <a:bodyPr/>
        <a:lstStyle/>
        <a:p>
          <a:endParaRPr lang="zh-CN" altLang="en-US"/>
        </a:p>
      </dgm:t>
    </dgm:pt>
    <dgm:pt modelId="{F35BED51-BD46-4D9A-9D31-5F4CB2E1380A}">
      <dgm:prSet phldrT="[文本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zh-CN" altLang="en-US" dirty="0" smtClean="0"/>
            <a:t>资源配置</a:t>
          </a:r>
          <a:endParaRPr lang="zh-CN" altLang="en-US" dirty="0"/>
        </a:p>
      </dgm:t>
    </dgm:pt>
    <dgm:pt modelId="{D5228FF1-9423-460A-AA83-61D5E9A2143E}" type="parTrans" cxnId="{33AE0B89-2029-4B09-80CA-8B386ECE9E2B}">
      <dgm:prSet/>
      <dgm:spPr/>
      <dgm:t>
        <a:bodyPr/>
        <a:lstStyle/>
        <a:p>
          <a:endParaRPr lang="zh-CN" altLang="en-US"/>
        </a:p>
      </dgm:t>
    </dgm:pt>
    <dgm:pt modelId="{D1E7D9DD-7E5E-46D4-A041-3CFD19DCCC7D}" type="sibTrans" cxnId="{33AE0B89-2029-4B09-80CA-8B386ECE9E2B}">
      <dgm:prSet/>
      <dgm:spPr/>
      <dgm:t>
        <a:bodyPr/>
        <a:lstStyle/>
        <a:p>
          <a:endParaRPr lang="zh-CN" altLang="en-US"/>
        </a:p>
      </dgm:t>
    </dgm:pt>
    <dgm:pt modelId="{D2EDE6EE-812C-4675-BB5A-FA0A4A8DB329}">
      <dgm:prSet phldrT="[文本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zh-CN" altLang="en-US" dirty="0" smtClean="0"/>
            <a:t>权限配置</a:t>
          </a:r>
          <a:endParaRPr lang="zh-CN" altLang="en-US" dirty="0"/>
        </a:p>
      </dgm:t>
    </dgm:pt>
    <dgm:pt modelId="{8F599F67-6B16-465E-B623-97B7E1BDF343}" type="parTrans" cxnId="{B966B8C3-2018-4C8D-8E6A-E3CA4939754A}">
      <dgm:prSet/>
      <dgm:spPr/>
      <dgm:t>
        <a:bodyPr/>
        <a:lstStyle/>
        <a:p>
          <a:endParaRPr lang="zh-CN" altLang="en-US"/>
        </a:p>
      </dgm:t>
    </dgm:pt>
    <dgm:pt modelId="{641D67C5-333B-473B-9E84-604FA29D311A}" type="sibTrans" cxnId="{B966B8C3-2018-4C8D-8E6A-E3CA4939754A}">
      <dgm:prSet/>
      <dgm:spPr/>
      <dgm:t>
        <a:bodyPr/>
        <a:lstStyle/>
        <a:p>
          <a:endParaRPr lang="zh-CN" altLang="en-US"/>
        </a:p>
      </dgm:t>
    </dgm:pt>
    <dgm:pt modelId="{CD3D8197-A8C0-496B-8F92-8A7C28DCFA72}">
      <dgm:prSet phldrT="[文本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zh-CN" altLang="en-US" dirty="0" smtClean="0"/>
            <a:t>流程配置</a:t>
          </a:r>
          <a:endParaRPr lang="zh-CN" altLang="en-US" dirty="0"/>
        </a:p>
      </dgm:t>
    </dgm:pt>
    <dgm:pt modelId="{F9778E22-BB75-4EAC-9744-A19B15013E82}" type="parTrans" cxnId="{454152A8-286C-434B-B9E6-596C671C4B8C}">
      <dgm:prSet/>
      <dgm:spPr/>
      <dgm:t>
        <a:bodyPr/>
        <a:lstStyle/>
        <a:p>
          <a:endParaRPr lang="zh-CN" altLang="en-US"/>
        </a:p>
      </dgm:t>
    </dgm:pt>
    <dgm:pt modelId="{E3F6C142-F762-46F2-933C-46E640D18B1D}" type="sibTrans" cxnId="{454152A8-286C-434B-B9E6-596C671C4B8C}">
      <dgm:prSet/>
      <dgm:spPr/>
      <dgm:t>
        <a:bodyPr/>
        <a:lstStyle/>
        <a:p>
          <a:endParaRPr lang="zh-CN" altLang="en-US"/>
        </a:p>
      </dgm:t>
    </dgm:pt>
    <dgm:pt modelId="{3DA1B7EB-54C0-4C05-A507-0553EDA6FF0E}">
      <dgm:prSet phldrT="[文本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zh-CN" altLang="en-US" dirty="0" smtClean="0"/>
            <a:t>测试用例</a:t>
          </a:r>
          <a:endParaRPr lang="zh-CN" altLang="en-US" dirty="0"/>
        </a:p>
      </dgm:t>
    </dgm:pt>
    <dgm:pt modelId="{D79D7243-A076-483D-938B-5CEDD62F70E6}" type="parTrans" cxnId="{18899B8D-AB88-4EDF-8922-AC30F49E096E}">
      <dgm:prSet/>
      <dgm:spPr/>
      <dgm:t>
        <a:bodyPr/>
        <a:lstStyle/>
        <a:p>
          <a:endParaRPr lang="zh-CN" altLang="en-US"/>
        </a:p>
      </dgm:t>
    </dgm:pt>
    <dgm:pt modelId="{40F1F14E-E882-434B-B4D3-5AB49537E25B}" type="sibTrans" cxnId="{18899B8D-AB88-4EDF-8922-AC30F49E096E}">
      <dgm:prSet/>
      <dgm:spPr/>
      <dgm:t>
        <a:bodyPr/>
        <a:lstStyle/>
        <a:p>
          <a:endParaRPr lang="zh-CN" altLang="en-US"/>
        </a:p>
      </dgm:t>
    </dgm:pt>
    <dgm:pt modelId="{2D8A297B-AA18-4414-8840-4BFB60FDEF19}">
      <dgm:prSet phldrT="[文本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zh-CN" altLang="en-US" dirty="0" smtClean="0"/>
            <a:t>变更记录</a:t>
          </a:r>
          <a:endParaRPr lang="zh-CN" altLang="en-US" dirty="0"/>
        </a:p>
      </dgm:t>
    </dgm:pt>
    <dgm:pt modelId="{162B5C70-AC0D-4545-8486-1530ECA229CA}" type="parTrans" cxnId="{86A39E44-8E94-46FC-B220-19E80C72225E}">
      <dgm:prSet/>
      <dgm:spPr/>
      <dgm:t>
        <a:bodyPr/>
        <a:lstStyle/>
        <a:p>
          <a:endParaRPr lang="zh-CN" altLang="en-US"/>
        </a:p>
      </dgm:t>
    </dgm:pt>
    <dgm:pt modelId="{321E9263-E3EE-446F-8754-9F97ED925A10}" type="sibTrans" cxnId="{86A39E44-8E94-46FC-B220-19E80C72225E}">
      <dgm:prSet/>
      <dgm:spPr/>
      <dgm:t>
        <a:bodyPr/>
        <a:lstStyle/>
        <a:p>
          <a:endParaRPr lang="zh-CN" altLang="en-US"/>
        </a:p>
      </dgm:t>
    </dgm:pt>
    <dgm:pt modelId="{6A93437A-D9FC-4799-9E14-C477702702E2}" type="pres">
      <dgm:prSet presAssocID="{507BC5DD-15E3-4A43-9EB1-F2130B6189F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167610B-151A-4913-8A04-F7D9A5108A75}" type="pres">
      <dgm:prSet presAssocID="{159B45B6-2036-4327-84E1-49515A7ACEEA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AFDA8996-79C7-495B-B82F-756B1BF3F8DD}" type="pres">
      <dgm:prSet presAssocID="{29DD9FEC-9171-4E55-A9FF-6E034407B558}" presName="parTrans" presStyleLbl="sibTrans2D1" presStyleIdx="0" presStyleCnt="10"/>
      <dgm:spPr/>
      <dgm:t>
        <a:bodyPr/>
        <a:lstStyle/>
        <a:p>
          <a:endParaRPr lang="zh-CN" altLang="en-US"/>
        </a:p>
      </dgm:t>
    </dgm:pt>
    <dgm:pt modelId="{092BE409-6426-479E-9123-2B5533710086}" type="pres">
      <dgm:prSet presAssocID="{29DD9FEC-9171-4E55-A9FF-6E034407B558}" presName="connectorText" presStyleLbl="sibTrans2D1" presStyleIdx="0" presStyleCnt="10"/>
      <dgm:spPr/>
      <dgm:t>
        <a:bodyPr/>
        <a:lstStyle/>
        <a:p>
          <a:endParaRPr lang="zh-CN" altLang="en-US"/>
        </a:p>
      </dgm:t>
    </dgm:pt>
    <dgm:pt modelId="{6F9E0321-9D19-4539-97D0-1B965ACA6ADB}" type="pres">
      <dgm:prSet presAssocID="{090B74F0-9D3B-4670-9D00-162A5DB8144A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CF2AECC-244A-4509-AA60-D2454F818071}" type="pres">
      <dgm:prSet presAssocID="{E780E8A4-7027-4CF6-A392-4DF3D5EC23A9}" presName="parTrans" presStyleLbl="sibTrans2D1" presStyleIdx="1" presStyleCnt="10"/>
      <dgm:spPr/>
      <dgm:t>
        <a:bodyPr/>
        <a:lstStyle/>
        <a:p>
          <a:endParaRPr lang="zh-CN" altLang="en-US"/>
        </a:p>
      </dgm:t>
    </dgm:pt>
    <dgm:pt modelId="{49601454-5DFC-440E-A4E7-876641E04070}" type="pres">
      <dgm:prSet presAssocID="{E780E8A4-7027-4CF6-A392-4DF3D5EC23A9}" presName="connectorText" presStyleLbl="sibTrans2D1" presStyleIdx="1" presStyleCnt="10"/>
      <dgm:spPr/>
      <dgm:t>
        <a:bodyPr/>
        <a:lstStyle/>
        <a:p>
          <a:endParaRPr lang="zh-CN" altLang="en-US"/>
        </a:p>
      </dgm:t>
    </dgm:pt>
    <dgm:pt modelId="{6A827106-8B9C-4F8C-96E0-6A5EC5D5ABFF}" type="pres">
      <dgm:prSet presAssocID="{ECB0EE7E-324B-4143-8D0D-44142239F2D3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D43E5C-67E1-4791-B463-F0D9AF16272C}" type="pres">
      <dgm:prSet presAssocID="{24B5F465-5745-47F3-A85C-8C2A5DFF6340}" presName="parTrans" presStyleLbl="sibTrans2D1" presStyleIdx="2" presStyleCnt="10"/>
      <dgm:spPr/>
      <dgm:t>
        <a:bodyPr/>
        <a:lstStyle/>
        <a:p>
          <a:endParaRPr lang="zh-CN" altLang="en-US"/>
        </a:p>
      </dgm:t>
    </dgm:pt>
    <dgm:pt modelId="{D0C42DCC-3D8B-4786-963A-3AB4A9E1A0C6}" type="pres">
      <dgm:prSet presAssocID="{24B5F465-5745-47F3-A85C-8C2A5DFF6340}" presName="connectorText" presStyleLbl="sibTrans2D1" presStyleIdx="2" presStyleCnt="10"/>
      <dgm:spPr/>
      <dgm:t>
        <a:bodyPr/>
        <a:lstStyle/>
        <a:p>
          <a:endParaRPr lang="zh-CN" altLang="en-US"/>
        </a:p>
      </dgm:t>
    </dgm:pt>
    <dgm:pt modelId="{04D2D023-372C-40C8-8EEE-E0064A601756}" type="pres">
      <dgm:prSet presAssocID="{93C0A645-40CD-4767-9CB9-D87F65A77848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BADB16B-5F7D-465A-847F-97FB167AB599}" type="pres">
      <dgm:prSet presAssocID="{E645B957-4C93-4FF9-92DC-19707B3AD459}" presName="parTrans" presStyleLbl="sibTrans2D1" presStyleIdx="3" presStyleCnt="10"/>
      <dgm:spPr/>
      <dgm:t>
        <a:bodyPr/>
        <a:lstStyle/>
        <a:p>
          <a:endParaRPr lang="zh-CN" altLang="en-US"/>
        </a:p>
      </dgm:t>
    </dgm:pt>
    <dgm:pt modelId="{F68F7D55-137E-4F75-9423-7A022D504BB2}" type="pres">
      <dgm:prSet presAssocID="{E645B957-4C93-4FF9-92DC-19707B3AD459}" presName="connectorText" presStyleLbl="sibTrans2D1" presStyleIdx="3" presStyleCnt="10"/>
      <dgm:spPr/>
      <dgm:t>
        <a:bodyPr/>
        <a:lstStyle/>
        <a:p>
          <a:endParaRPr lang="zh-CN" altLang="en-US"/>
        </a:p>
      </dgm:t>
    </dgm:pt>
    <dgm:pt modelId="{36D6A6A8-6736-41E3-8400-CCB2A1AA5885}" type="pres">
      <dgm:prSet presAssocID="{5862BA2B-6EBB-4F69-9EE2-4AE202250800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C98A05F-219B-4D95-94AA-5DC516332382}" type="pres">
      <dgm:prSet presAssocID="{B30B3696-AFA3-4570-A822-8DBF54BAD83D}" presName="parTrans" presStyleLbl="sibTrans2D1" presStyleIdx="4" presStyleCnt="10"/>
      <dgm:spPr/>
      <dgm:t>
        <a:bodyPr/>
        <a:lstStyle/>
        <a:p>
          <a:endParaRPr lang="zh-CN" altLang="en-US"/>
        </a:p>
      </dgm:t>
    </dgm:pt>
    <dgm:pt modelId="{A26305FF-6B4A-4366-9A3C-62A26996DE53}" type="pres">
      <dgm:prSet presAssocID="{B30B3696-AFA3-4570-A822-8DBF54BAD83D}" presName="connectorText" presStyleLbl="sibTrans2D1" presStyleIdx="4" presStyleCnt="10"/>
      <dgm:spPr/>
      <dgm:t>
        <a:bodyPr/>
        <a:lstStyle/>
        <a:p>
          <a:endParaRPr lang="zh-CN" altLang="en-US"/>
        </a:p>
      </dgm:t>
    </dgm:pt>
    <dgm:pt modelId="{C058C683-3210-40CC-A421-F6D2EC05BD90}" type="pres">
      <dgm:prSet presAssocID="{7A0C1DF3-3368-48A7-A02A-C3AA1B1E2465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4F46C0A-2C34-4BB8-ACA3-6F0B349E6EB0}" type="pres">
      <dgm:prSet presAssocID="{D5228FF1-9423-460A-AA83-61D5E9A2143E}" presName="parTrans" presStyleLbl="sibTrans2D1" presStyleIdx="5" presStyleCnt="10"/>
      <dgm:spPr/>
      <dgm:t>
        <a:bodyPr/>
        <a:lstStyle/>
        <a:p>
          <a:endParaRPr lang="zh-CN" altLang="en-US"/>
        </a:p>
      </dgm:t>
    </dgm:pt>
    <dgm:pt modelId="{B763AE33-0A83-4CDB-A92C-E93569E70776}" type="pres">
      <dgm:prSet presAssocID="{D5228FF1-9423-460A-AA83-61D5E9A2143E}" presName="connectorText" presStyleLbl="sibTrans2D1" presStyleIdx="5" presStyleCnt="10"/>
      <dgm:spPr/>
      <dgm:t>
        <a:bodyPr/>
        <a:lstStyle/>
        <a:p>
          <a:endParaRPr lang="zh-CN" altLang="en-US"/>
        </a:p>
      </dgm:t>
    </dgm:pt>
    <dgm:pt modelId="{93DE8BDE-5AFB-43F4-ACAF-96A9573B3B5A}" type="pres">
      <dgm:prSet presAssocID="{F35BED51-BD46-4D9A-9D31-5F4CB2E1380A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06A66BD-1C90-4039-97F4-495435116F73}" type="pres">
      <dgm:prSet presAssocID="{8F599F67-6B16-465E-B623-97B7E1BDF343}" presName="parTrans" presStyleLbl="sibTrans2D1" presStyleIdx="6" presStyleCnt="10"/>
      <dgm:spPr/>
      <dgm:t>
        <a:bodyPr/>
        <a:lstStyle/>
        <a:p>
          <a:endParaRPr lang="zh-CN" altLang="en-US"/>
        </a:p>
      </dgm:t>
    </dgm:pt>
    <dgm:pt modelId="{7C07B1F8-F8F3-472E-B1FB-D4CD8D2CA78A}" type="pres">
      <dgm:prSet presAssocID="{8F599F67-6B16-465E-B623-97B7E1BDF343}" presName="connectorText" presStyleLbl="sibTrans2D1" presStyleIdx="6" presStyleCnt="10"/>
      <dgm:spPr/>
      <dgm:t>
        <a:bodyPr/>
        <a:lstStyle/>
        <a:p>
          <a:endParaRPr lang="zh-CN" altLang="en-US"/>
        </a:p>
      </dgm:t>
    </dgm:pt>
    <dgm:pt modelId="{F349A2A6-5D1E-4FF2-A7A4-0D70AB908806}" type="pres">
      <dgm:prSet presAssocID="{D2EDE6EE-812C-4675-BB5A-FA0A4A8DB329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CD171D2-0DDD-412D-8724-2602EF3D7D39}" type="pres">
      <dgm:prSet presAssocID="{F9778E22-BB75-4EAC-9744-A19B15013E82}" presName="parTrans" presStyleLbl="sibTrans2D1" presStyleIdx="7" presStyleCnt="10"/>
      <dgm:spPr/>
      <dgm:t>
        <a:bodyPr/>
        <a:lstStyle/>
        <a:p>
          <a:endParaRPr lang="zh-CN" altLang="en-US"/>
        </a:p>
      </dgm:t>
    </dgm:pt>
    <dgm:pt modelId="{A5D0E6B3-F9AC-45ED-9F6F-D752E6001B58}" type="pres">
      <dgm:prSet presAssocID="{F9778E22-BB75-4EAC-9744-A19B15013E82}" presName="connectorText" presStyleLbl="sibTrans2D1" presStyleIdx="7" presStyleCnt="10"/>
      <dgm:spPr/>
      <dgm:t>
        <a:bodyPr/>
        <a:lstStyle/>
        <a:p>
          <a:endParaRPr lang="zh-CN" altLang="en-US"/>
        </a:p>
      </dgm:t>
    </dgm:pt>
    <dgm:pt modelId="{A9652A27-405A-4731-8289-30E3A232EB67}" type="pres">
      <dgm:prSet presAssocID="{CD3D8197-A8C0-496B-8F92-8A7C28DCFA72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33F9F3-BD03-402E-B503-051D89D33CE2}" type="pres">
      <dgm:prSet presAssocID="{D79D7243-A076-483D-938B-5CEDD62F70E6}" presName="parTrans" presStyleLbl="sibTrans2D1" presStyleIdx="8" presStyleCnt="10"/>
      <dgm:spPr/>
      <dgm:t>
        <a:bodyPr/>
        <a:lstStyle/>
        <a:p>
          <a:endParaRPr lang="zh-CN" altLang="en-US"/>
        </a:p>
      </dgm:t>
    </dgm:pt>
    <dgm:pt modelId="{DBD40D80-66E8-4899-8457-22E1E7EB74EA}" type="pres">
      <dgm:prSet presAssocID="{D79D7243-A076-483D-938B-5CEDD62F70E6}" presName="connectorText" presStyleLbl="sibTrans2D1" presStyleIdx="8" presStyleCnt="10"/>
      <dgm:spPr/>
      <dgm:t>
        <a:bodyPr/>
        <a:lstStyle/>
        <a:p>
          <a:endParaRPr lang="zh-CN" altLang="en-US"/>
        </a:p>
      </dgm:t>
    </dgm:pt>
    <dgm:pt modelId="{C21147D4-2E60-46FD-9545-E6556E1CFA31}" type="pres">
      <dgm:prSet presAssocID="{3DA1B7EB-54C0-4C05-A507-0553EDA6FF0E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011D591-37C2-4A20-9B74-0FC62AE589DF}" type="pres">
      <dgm:prSet presAssocID="{162B5C70-AC0D-4545-8486-1530ECA229CA}" presName="parTrans" presStyleLbl="sibTrans2D1" presStyleIdx="9" presStyleCnt="10"/>
      <dgm:spPr/>
      <dgm:t>
        <a:bodyPr/>
        <a:lstStyle/>
        <a:p>
          <a:endParaRPr lang="zh-CN" altLang="en-US"/>
        </a:p>
      </dgm:t>
    </dgm:pt>
    <dgm:pt modelId="{F442AC7B-6587-4690-A16D-0D5782028729}" type="pres">
      <dgm:prSet presAssocID="{162B5C70-AC0D-4545-8486-1530ECA229CA}" presName="connectorText" presStyleLbl="sibTrans2D1" presStyleIdx="9" presStyleCnt="10"/>
      <dgm:spPr/>
      <dgm:t>
        <a:bodyPr/>
        <a:lstStyle/>
        <a:p>
          <a:endParaRPr lang="zh-CN" altLang="en-US"/>
        </a:p>
      </dgm:t>
    </dgm:pt>
    <dgm:pt modelId="{4881B096-7468-4646-B925-A647502A1EAA}" type="pres">
      <dgm:prSet presAssocID="{2D8A297B-AA18-4414-8840-4BFB60FDEF19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9BA6DE7B-8AD5-4D75-9A7D-473413DE629F}" type="presOf" srcId="{CD3D8197-A8C0-496B-8F92-8A7C28DCFA72}" destId="{A9652A27-405A-4731-8289-30E3A232EB67}" srcOrd="0" destOrd="0" presId="urn:microsoft.com/office/officeart/2005/8/layout/radial5"/>
    <dgm:cxn modelId="{B966B8C3-2018-4C8D-8E6A-E3CA4939754A}" srcId="{159B45B6-2036-4327-84E1-49515A7ACEEA}" destId="{D2EDE6EE-812C-4675-BB5A-FA0A4A8DB329}" srcOrd="6" destOrd="0" parTransId="{8F599F67-6B16-465E-B623-97B7E1BDF343}" sibTransId="{641D67C5-333B-473B-9E84-604FA29D311A}"/>
    <dgm:cxn modelId="{44A3FDBF-8D45-43AF-883E-D87D0DEA57F8}" type="presOf" srcId="{2D8A297B-AA18-4414-8840-4BFB60FDEF19}" destId="{4881B096-7468-4646-B925-A647502A1EAA}" srcOrd="0" destOrd="0" presId="urn:microsoft.com/office/officeart/2005/8/layout/radial5"/>
    <dgm:cxn modelId="{A201E7D4-C703-4E2B-AB81-940EBB7F4B77}" type="presOf" srcId="{24B5F465-5745-47F3-A85C-8C2A5DFF6340}" destId="{78D43E5C-67E1-4791-B463-F0D9AF16272C}" srcOrd="0" destOrd="0" presId="urn:microsoft.com/office/officeart/2005/8/layout/radial5"/>
    <dgm:cxn modelId="{CB52F2FB-1291-4233-ADB8-32DE2360A4F4}" type="presOf" srcId="{E780E8A4-7027-4CF6-A392-4DF3D5EC23A9}" destId="{5CF2AECC-244A-4509-AA60-D2454F818071}" srcOrd="0" destOrd="0" presId="urn:microsoft.com/office/officeart/2005/8/layout/radial5"/>
    <dgm:cxn modelId="{C9E55FC2-CF6A-4506-9C4E-7718523C8C8F}" type="presOf" srcId="{090B74F0-9D3B-4670-9D00-162A5DB8144A}" destId="{6F9E0321-9D19-4539-97D0-1B965ACA6ADB}" srcOrd="0" destOrd="0" presId="urn:microsoft.com/office/officeart/2005/8/layout/radial5"/>
    <dgm:cxn modelId="{B64A0D0A-7AB9-4C9D-B5F6-91389593849D}" type="presOf" srcId="{24B5F465-5745-47F3-A85C-8C2A5DFF6340}" destId="{D0C42DCC-3D8B-4786-963A-3AB4A9E1A0C6}" srcOrd="1" destOrd="0" presId="urn:microsoft.com/office/officeart/2005/8/layout/radial5"/>
    <dgm:cxn modelId="{1CA5BCEE-61EB-4039-9AFA-180B6910B936}" type="presOf" srcId="{507BC5DD-15E3-4A43-9EB1-F2130B6189FF}" destId="{6A93437A-D9FC-4799-9E14-C477702702E2}" srcOrd="0" destOrd="0" presId="urn:microsoft.com/office/officeart/2005/8/layout/radial5"/>
    <dgm:cxn modelId="{C4A89BF2-1824-449B-AA0B-479E7197883F}" type="presOf" srcId="{D5228FF1-9423-460A-AA83-61D5E9A2143E}" destId="{B763AE33-0A83-4CDB-A92C-E93569E70776}" srcOrd="1" destOrd="0" presId="urn:microsoft.com/office/officeart/2005/8/layout/radial5"/>
    <dgm:cxn modelId="{5EC62076-DCE8-4026-A101-6DE3B0412A2C}" type="presOf" srcId="{3DA1B7EB-54C0-4C05-A507-0553EDA6FF0E}" destId="{C21147D4-2E60-46FD-9545-E6556E1CFA31}" srcOrd="0" destOrd="0" presId="urn:microsoft.com/office/officeart/2005/8/layout/radial5"/>
    <dgm:cxn modelId="{64792E54-1810-4D74-87DF-218764FDC14E}" srcId="{159B45B6-2036-4327-84E1-49515A7ACEEA}" destId="{93C0A645-40CD-4767-9CB9-D87F65A77848}" srcOrd="2" destOrd="0" parTransId="{24B5F465-5745-47F3-A85C-8C2A5DFF6340}" sibTransId="{CAF38A7A-7F67-4D82-85AC-720C79DEC9B1}"/>
    <dgm:cxn modelId="{7A696F24-B245-42A3-8039-71B8E7809B20}" type="presOf" srcId="{93C0A645-40CD-4767-9CB9-D87F65A77848}" destId="{04D2D023-372C-40C8-8EEE-E0064A601756}" srcOrd="0" destOrd="0" presId="urn:microsoft.com/office/officeart/2005/8/layout/radial5"/>
    <dgm:cxn modelId="{CFCB2CE1-5981-44C0-85C2-63AF07C7A566}" type="presOf" srcId="{B30B3696-AFA3-4570-A822-8DBF54BAD83D}" destId="{EC98A05F-219B-4D95-94AA-5DC516332382}" srcOrd="0" destOrd="0" presId="urn:microsoft.com/office/officeart/2005/8/layout/radial5"/>
    <dgm:cxn modelId="{C211FE4E-AA0F-4313-BFF5-246324E5834D}" srcId="{507BC5DD-15E3-4A43-9EB1-F2130B6189FF}" destId="{159B45B6-2036-4327-84E1-49515A7ACEEA}" srcOrd="0" destOrd="0" parTransId="{224E539F-B7D3-4340-9A31-979DF7FF900A}" sibTransId="{E3B3E733-FFF8-421D-9BF0-905C7F78D698}"/>
    <dgm:cxn modelId="{D6D3705F-71F0-44F9-B0D3-FF3400FFB07E}" type="presOf" srcId="{8F599F67-6B16-465E-B623-97B7E1BDF343}" destId="{706A66BD-1C90-4039-97F4-495435116F73}" srcOrd="0" destOrd="0" presId="urn:microsoft.com/office/officeart/2005/8/layout/radial5"/>
    <dgm:cxn modelId="{27F6E2E0-29FB-4D2C-B256-5AE4D427A48B}" type="presOf" srcId="{E780E8A4-7027-4CF6-A392-4DF3D5EC23A9}" destId="{49601454-5DFC-440E-A4E7-876641E04070}" srcOrd="1" destOrd="0" presId="urn:microsoft.com/office/officeart/2005/8/layout/radial5"/>
    <dgm:cxn modelId="{7F0BB106-4A5A-4F6A-98F6-F0AEBF03EEB9}" type="presOf" srcId="{D79D7243-A076-483D-938B-5CEDD62F70E6}" destId="{DBD40D80-66E8-4899-8457-22E1E7EB74EA}" srcOrd="1" destOrd="0" presId="urn:microsoft.com/office/officeart/2005/8/layout/radial5"/>
    <dgm:cxn modelId="{FA495FB5-F3B0-4DE0-A6FB-BD2477CFA0E1}" type="presOf" srcId="{5862BA2B-6EBB-4F69-9EE2-4AE202250800}" destId="{36D6A6A8-6736-41E3-8400-CCB2A1AA5885}" srcOrd="0" destOrd="0" presId="urn:microsoft.com/office/officeart/2005/8/layout/radial5"/>
    <dgm:cxn modelId="{8FF19A73-F12A-4852-A06C-AE93C95E6828}" type="presOf" srcId="{B30B3696-AFA3-4570-A822-8DBF54BAD83D}" destId="{A26305FF-6B4A-4366-9A3C-62A26996DE53}" srcOrd="1" destOrd="0" presId="urn:microsoft.com/office/officeart/2005/8/layout/radial5"/>
    <dgm:cxn modelId="{33AE0B89-2029-4B09-80CA-8B386ECE9E2B}" srcId="{159B45B6-2036-4327-84E1-49515A7ACEEA}" destId="{F35BED51-BD46-4D9A-9D31-5F4CB2E1380A}" srcOrd="5" destOrd="0" parTransId="{D5228FF1-9423-460A-AA83-61D5E9A2143E}" sibTransId="{D1E7D9DD-7E5E-46D4-A041-3CFD19DCCC7D}"/>
    <dgm:cxn modelId="{4B7A91BD-6E9B-4B27-8AFF-74DABF11ED13}" type="presOf" srcId="{159B45B6-2036-4327-84E1-49515A7ACEEA}" destId="{1167610B-151A-4913-8A04-F7D9A5108A75}" srcOrd="0" destOrd="0" presId="urn:microsoft.com/office/officeart/2005/8/layout/radial5"/>
    <dgm:cxn modelId="{45256CD1-0B6A-43C5-8947-4FAA420A19FB}" type="presOf" srcId="{F9778E22-BB75-4EAC-9744-A19B15013E82}" destId="{9CD171D2-0DDD-412D-8724-2602EF3D7D39}" srcOrd="0" destOrd="0" presId="urn:microsoft.com/office/officeart/2005/8/layout/radial5"/>
    <dgm:cxn modelId="{0B6848E5-E838-4F0B-BB74-A360B0FCD443}" srcId="{159B45B6-2036-4327-84E1-49515A7ACEEA}" destId="{090B74F0-9D3B-4670-9D00-162A5DB8144A}" srcOrd="0" destOrd="0" parTransId="{29DD9FEC-9171-4E55-A9FF-6E034407B558}" sibTransId="{7455397A-6894-40A5-A7D6-B6C2DB9C3603}"/>
    <dgm:cxn modelId="{D0256A3F-CA6D-4B80-BF62-9F630DBD9ACC}" srcId="{159B45B6-2036-4327-84E1-49515A7ACEEA}" destId="{5862BA2B-6EBB-4F69-9EE2-4AE202250800}" srcOrd="3" destOrd="0" parTransId="{E645B957-4C93-4FF9-92DC-19707B3AD459}" sibTransId="{504889C5-BFD6-4667-92D1-BE0677FEFAA1}"/>
    <dgm:cxn modelId="{B50D278F-2893-432E-B9C7-78E6AD935CB7}" type="presOf" srcId="{7A0C1DF3-3368-48A7-A02A-C3AA1B1E2465}" destId="{C058C683-3210-40CC-A421-F6D2EC05BD90}" srcOrd="0" destOrd="0" presId="urn:microsoft.com/office/officeart/2005/8/layout/radial5"/>
    <dgm:cxn modelId="{F312E477-7523-4641-80CE-6DBD1639EEC6}" type="presOf" srcId="{E645B957-4C93-4FF9-92DC-19707B3AD459}" destId="{7BADB16B-5F7D-465A-847F-97FB167AB599}" srcOrd="0" destOrd="0" presId="urn:microsoft.com/office/officeart/2005/8/layout/radial5"/>
    <dgm:cxn modelId="{FE7BDF95-CFDC-4F4B-8CEC-FC0CDAFEC2A0}" type="presOf" srcId="{D5228FF1-9423-460A-AA83-61D5E9A2143E}" destId="{24F46C0A-2C34-4BB8-ACA3-6F0B349E6EB0}" srcOrd="0" destOrd="0" presId="urn:microsoft.com/office/officeart/2005/8/layout/radial5"/>
    <dgm:cxn modelId="{533B5FE0-996C-4C05-A219-2D7D2E10EFD7}" srcId="{159B45B6-2036-4327-84E1-49515A7ACEEA}" destId="{ECB0EE7E-324B-4143-8D0D-44142239F2D3}" srcOrd="1" destOrd="0" parTransId="{E780E8A4-7027-4CF6-A392-4DF3D5EC23A9}" sibTransId="{19300ABB-880B-46DD-A029-8DADB8F53A11}"/>
    <dgm:cxn modelId="{38D419DA-DDCB-4929-A9D8-75A3203BAD0D}" type="presOf" srcId="{F35BED51-BD46-4D9A-9D31-5F4CB2E1380A}" destId="{93DE8BDE-5AFB-43F4-ACAF-96A9573B3B5A}" srcOrd="0" destOrd="0" presId="urn:microsoft.com/office/officeart/2005/8/layout/radial5"/>
    <dgm:cxn modelId="{3A25551D-DDA2-4643-8F31-F63FB61C6EDC}" type="presOf" srcId="{D2EDE6EE-812C-4675-BB5A-FA0A4A8DB329}" destId="{F349A2A6-5D1E-4FF2-A7A4-0D70AB908806}" srcOrd="0" destOrd="0" presId="urn:microsoft.com/office/officeart/2005/8/layout/radial5"/>
    <dgm:cxn modelId="{1E5AAA3F-1B5A-41F1-8C32-A6A513C394A5}" srcId="{159B45B6-2036-4327-84E1-49515A7ACEEA}" destId="{7A0C1DF3-3368-48A7-A02A-C3AA1B1E2465}" srcOrd="4" destOrd="0" parTransId="{B30B3696-AFA3-4570-A822-8DBF54BAD83D}" sibTransId="{D0C02924-DC94-429A-8C4A-E105E32168B4}"/>
    <dgm:cxn modelId="{454152A8-286C-434B-B9E6-596C671C4B8C}" srcId="{159B45B6-2036-4327-84E1-49515A7ACEEA}" destId="{CD3D8197-A8C0-496B-8F92-8A7C28DCFA72}" srcOrd="7" destOrd="0" parTransId="{F9778E22-BB75-4EAC-9744-A19B15013E82}" sibTransId="{E3F6C142-F762-46F2-933C-46E640D18B1D}"/>
    <dgm:cxn modelId="{F171E05E-D293-4674-A2DA-CEEB29BD11E7}" type="presOf" srcId="{D79D7243-A076-483D-938B-5CEDD62F70E6}" destId="{5633F9F3-BD03-402E-B503-051D89D33CE2}" srcOrd="0" destOrd="0" presId="urn:microsoft.com/office/officeart/2005/8/layout/radial5"/>
    <dgm:cxn modelId="{42965B08-068E-4FDE-B1C7-4613F72145CD}" type="presOf" srcId="{F9778E22-BB75-4EAC-9744-A19B15013E82}" destId="{A5D0E6B3-F9AC-45ED-9F6F-D752E6001B58}" srcOrd="1" destOrd="0" presId="urn:microsoft.com/office/officeart/2005/8/layout/radial5"/>
    <dgm:cxn modelId="{74F5A957-7A2B-4308-BA2A-F1FD35BBF01C}" type="presOf" srcId="{162B5C70-AC0D-4545-8486-1530ECA229CA}" destId="{A011D591-37C2-4A20-9B74-0FC62AE589DF}" srcOrd="0" destOrd="0" presId="urn:microsoft.com/office/officeart/2005/8/layout/radial5"/>
    <dgm:cxn modelId="{DD09377B-A84B-419C-AB9B-B8A3CA9DF48A}" type="presOf" srcId="{ECB0EE7E-324B-4143-8D0D-44142239F2D3}" destId="{6A827106-8B9C-4F8C-96E0-6A5EC5D5ABFF}" srcOrd="0" destOrd="0" presId="urn:microsoft.com/office/officeart/2005/8/layout/radial5"/>
    <dgm:cxn modelId="{2CEDD834-A178-4D26-8DE2-1819AA797E2C}" type="presOf" srcId="{29DD9FEC-9171-4E55-A9FF-6E034407B558}" destId="{092BE409-6426-479E-9123-2B5533710086}" srcOrd="1" destOrd="0" presId="urn:microsoft.com/office/officeart/2005/8/layout/radial5"/>
    <dgm:cxn modelId="{18899B8D-AB88-4EDF-8922-AC30F49E096E}" srcId="{159B45B6-2036-4327-84E1-49515A7ACEEA}" destId="{3DA1B7EB-54C0-4C05-A507-0553EDA6FF0E}" srcOrd="8" destOrd="0" parTransId="{D79D7243-A076-483D-938B-5CEDD62F70E6}" sibTransId="{40F1F14E-E882-434B-B4D3-5AB49537E25B}"/>
    <dgm:cxn modelId="{1DE22745-64E2-4F06-B47C-77A993AF9FC0}" type="presOf" srcId="{162B5C70-AC0D-4545-8486-1530ECA229CA}" destId="{F442AC7B-6587-4690-A16D-0D5782028729}" srcOrd="1" destOrd="0" presId="urn:microsoft.com/office/officeart/2005/8/layout/radial5"/>
    <dgm:cxn modelId="{F33ECCCB-F26D-4C00-A85B-A9BAE18BC055}" type="presOf" srcId="{E645B957-4C93-4FF9-92DC-19707B3AD459}" destId="{F68F7D55-137E-4F75-9423-7A022D504BB2}" srcOrd="1" destOrd="0" presId="urn:microsoft.com/office/officeart/2005/8/layout/radial5"/>
    <dgm:cxn modelId="{6C029417-2873-465D-9434-6B891B93000D}" type="presOf" srcId="{29DD9FEC-9171-4E55-A9FF-6E034407B558}" destId="{AFDA8996-79C7-495B-B82F-756B1BF3F8DD}" srcOrd="0" destOrd="0" presId="urn:microsoft.com/office/officeart/2005/8/layout/radial5"/>
    <dgm:cxn modelId="{86A39E44-8E94-46FC-B220-19E80C72225E}" srcId="{159B45B6-2036-4327-84E1-49515A7ACEEA}" destId="{2D8A297B-AA18-4414-8840-4BFB60FDEF19}" srcOrd="9" destOrd="0" parTransId="{162B5C70-AC0D-4545-8486-1530ECA229CA}" sibTransId="{321E9263-E3EE-446F-8754-9F97ED925A10}"/>
    <dgm:cxn modelId="{6D4AF6EB-BFCA-4F25-AE04-4D91F97E8FDD}" type="presOf" srcId="{8F599F67-6B16-465E-B623-97B7E1BDF343}" destId="{7C07B1F8-F8F3-472E-B1FB-D4CD8D2CA78A}" srcOrd="1" destOrd="0" presId="urn:microsoft.com/office/officeart/2005/8/layout/radial5"/>
    <dgm:cxn modelId="{09C86C91-10B5-46F8-B368-09E7D9AF8772}" type="presParOf" srcId="{6A93437A-D9FC-4799-9E14-C477702702E2}" destId="{1167610B-151A-4913-8A04-F7D9A5108A75}" srcOrd="0" destOrd="0" presId="urn:microsoft.com/office/officeart/2005/8/layout/radial5"/>
    <dgm:cxn modelId="{2CD873B7-7110-45D4-93DE-44ACEC4E4231}" type="presParOf" srcId="{6A93437A-D9FC-4799-9E14-C477702702E2}" destId="{AFDA8996-79C7-495B-B82F-756B1BF3F8DD}" srcOrd="1" destOrd="0" presId="urn:microsoft.com/office/officeart/2005/8/layout/radial5"/>
    <dgm:cxn modelId="{40D0CA84-5935-4BED-BE39-A25F5064CB15}" type="presParOf" srcId="{AFDA8996-79C7-495B-B82F-756B1BF3F8DD}" destId="{092BE409-6426-479E-9123-2B5533710086}" srcOrd="0" destOrd="0" presId="urn:microsoft.com/office/officeart/2005/8/layout/radial5"/>
    <dgm:cxn modelId="{0290111B-7711-475C-A828-A255292A9B4D}" type="presParOf" srcId="{6A93437A-D9FC-4799-9E14-C477702702E2}" destId="{6F9E0321-9D19-4539-97D0-1B965ACA6ADB}" srcOrd="2" destOrd="0" presId="urn:microsoft.com/office/officeart/2005/8/layout/radial5"/>
    <dgm:cxn modelId="{CDADE9C1-2319-4629-B372-9716087CAF3D}" type="presParOf" srcId="{6A93437A-D9FC-4799-9E14-C477702702E2}" destId="{5CF2AECC-244A-4509-AA60-D2454F818071}" srcOrd="3" destOrd="0" presId="urn:microsoft.com/office/officeart/2005/8/layout/radial5"/>
    <dgm:cxn modelId="{0D78CEB6-B5AD-445A-9CD8-B1722C1CC72F}" type="presParOf" srcId="{5CF2AECC-244A-4509-AA60-D2454F818071}" destId="{49601454-5DFC-440E-A4E7-876641E04070}" srcOrd="0" destOrd="0" presId="urn:microsoft.com/office/officeart/2005/8/layout/radial5"/>
    <dgm:cxn modelId="{B4F9FD9C-495B-44DC-AA34-A39F25E4AFDD}" type="presParOf" srcId="{6A93437A-D9FC-4799-9E14-C477702702E2}" destId="{6A827106-8B9C-4F8C-96E0-6A5EC5D5ABFF}" srcOrd="4" destOrd="0" presId="urn:microsoft.com/office/officeart/2005/8/layout/radial5"/>
    <dgm:cxn modelId="{D4E66045-7D4D-4DCA-9417-02D35B82306A}" type="presParOf" srcId="{6A93437A-D9FC-4799-9E14-C477702702E2}" destId="{78D43E5C-67E1-4791-B463-F0D9AF16272C}" srcOrd="5" destOrd="0" presId="urn:microsoft.com/office/officeart/2005/8/layout/radial5"/>
    <dgm:cxn modelId="{00A26FD6-158C-4F08-BEF0-C09F36600D67}" type="presParOf" srcId="{78D43E5C-67E1-4791-B463-F0D9AF16272C}" destId="{D0C42DCC-3D8B-4786-963A-3AB4A9E1A0C6}" srcOrd="0" destOrd="0" presId="urn:microsoft.com/office/officeart/2005/8/layout/radial5"/>
    <dgm:cxn modelId="{835304C8-563E-4A6D-AC5C-44EBBCD54722}" type="presParOf" srcId="{6A93437A-D9FC-4799-9E14-C477702702E2}" destId="{04D2D023-372C-40C8-8EEE-E0064A601756}" srcOrd="6" destOrd="0" presId="urn:microsoft.com/office/officeart/2005/8/layout/radial5"/>
    <dgm:cxn modelId="{3AAFF323-F4DF-4337-AD62-48E67B0D8915}" type="presParOf" srcId="{6A93437A-D9FC-4799-9E14-C477702702E2}" destId="{7BADB16B-5F7D-465A-847F-97FB167AB599}" srcOrd="7" destOrd="0" presId="urn:microsoft.com/office/officeart/2005/8/layout/radial5"/>
    <dgm:cxn modelId="{D4D171D5-41CA-462B-BC4F-3F2C305553A1}" type="presParOf" srcId="{7BADB16B-5F7D-465A-847F-97FB167AB599}" destId="{F68F7D55-137E-4F75-9423-7A022D504BB2}" srcOrd="0" destOrd="0" presId="urn:microsoft.com/office/officeart/2005/8/layout/radial5"/>
    <dgm:cxn modelId="{98CD0631-9AA2-41DC-B0EE-9C1D8E49E97F}" type="presParOf" srcId="{6A93437A-D9FC-4799-9E14-C477702702E2}" destId="{36D6A6A8-6736-41E3-8400-CCB2A1AA5885}" srcOrd="8" destOrd="0" presId="urn:microsoft.com/office/officeart/2005/8/layout/radial5"/>
    <dgm:cxn modelId="{2ACF0C4D-CD0D-473D-9704-243A9893AB52}" type="presParOf" srcId="{6A93437A-D9FC-4799-9E14-C477702702E2}" destId="{EC98A05F-219B-4D95-94AA-5DC516332382}" srcOrd="9" destOrd="0" presId="urn:microsoft.com/office/officeart/2005/8/layout/radial5"/>
    <dgm:cxn modelId="{F80911EC-015C-46C5-BC6B-FD17A1BC5487}" type="presParOf" srcId="{EC98A05F-219B-4D95-94AA-5DC516332382}" destId="{A26305FF-6B4A-4366-9A3C-62A26996DE53}" srcOrd="0" destOrd="0" presId="urn:microsoft.com/office/officeart/2005/8/layout/radial5"/>
    <dgm:cxn modelId="{5493048D-AF47-4ABF-8DD4-23E9BABF61FA}" type="presParOf" srcId="{6A93437A-D9FC-4799-9E14-C477702702E2}" destId="{C058C683-3210-40CC-A421-F6D2EC05BD90}" srcOrd="10" destOrd="0" presId="urn:microsoft.com/office/officeart/2005/8/layout/radial5"/>
    <dgm:cxn modelId="{26B1E3D6-5D52-4C75-BF09-D502A7DE8491}" type="presParOf" srcId="{6A93437A-D9FC-4799-9E14-C477702702E2}" destId="{24F46C0A-2C34-4BB8-ACA3-6F0B349E6EB0}" srcOrd="11" destOrd="0" presId="urn:microsoft.com/office/officeart/2005/8/layout/radial5"/>
    <dgm:cxn modelId="{99CBD9CD-48A2-48FE-B85B-BA4FAF5BCDC1}" type="presParOf" srcId="{24F46C0A-2C34-4BB8-ACA3-6F0B349E6EB0}" destId="{B763AE33-0A83-4CDB-A92C-E93569E70776}" srcOrd="0" destOrd="0" presId="urn:microsoft.com/office/officeart/2005/8/layout/radial5"/>
    <dgm:cxn modelId="{F5AD7207-CD8E-4D10-ABAA-92B21E1DE6D3}" type="presParOf" srcId="{6A93437A-D9FC-4799-9E14-C477702702E2}" destId="{93DE8BDE-5AFB-43F4-ACAF-96A9573B3B5A}" srcOrd="12" destOrd="0" presId="urn:microsoft.com/office/officeart/2005/8/layout/radial5"/>
    <dgm:cxn modelId="{98D2642C-DD19-42CF-A883-F9D1AE6EC104}" type="presParOf" srcId="{6A93437A-D9FC-4799-9E14-C477702702E2}" destId="{706A66BD-1C90-4039-97F4-495435116F73}" srcOrd="13" destOrd="0" presId="urn:microsoft.com/office/officeart/2005/8/layout/radial5"/>
    <dgm:cxn modelId="{F9D9846A-2C3D-4FCA-97D4-B4AB9663AED1}" type="presParOf" srcId="{706A66BD-1C90-4039-97F4-495435116F73}" destId="{7C07B1F8-F8F3-472E-B1FB-D4CD8D2CA78A}" srcOrd="0" destOrd="0" presId="urn:microsoft.com/office/officeart/2005/8/layout/radial5"/>
    <dgm:cxn modelId="{B9750B51-2AE8-4AC0-BA7A-608E4DE8D1DA}" type="presParOf" srcId="{6A93437A-D9FC-4799-9E14-C477702702E2}" destId="{F349A2A6-5D1E-4FF2-A7A4-0D70AB908806}" srcOrd="14" destOrd="0" presId="urn:microsoft.com/office/officeart/2005/8/layout/radial5"/>
    <dgm:cxn modelId="{1829C181-B48E-4B7F-B3EC-F54B3E7D029D}" type="presParOf" srcId="{6A93437A-D9FC-4799-9E14-C477702702E2}" destId="{9CD171D2-0DDD-412D-8724-2602EF3D7D39}" srcOrd="15" destOrd="0" presId="urn:microsoft.com/office/officeart/2005/8/layout/radial5"/>
    <dgm:cxn modelId="{409F028A-9BD8-43F1-B5BD-8153E8148628}" type="presParOf" srcId="{9CD171D2-0DDD-412D-8724-2602EF3D7D39}" destId="{A5D0E6B3-F9AC-45ED-9F6F-D752E6001B58}" srcOrd="0" destOrd="0" presId="urn:microsoft.com/office/officeart/2005/8/layout/radial5"/>
    <dgm:cxn modelId="{8787D005-D382-4D34-B92D-F67458CC1576}" type="presParOf" srcId="{6A93437A-D9FC-4799-9E14-C477702702E2}" destId="{A9652A27-405A-4731-8289-30E3A232EB67}" srcOrd="16" destOrd="0" presId="urn:microsoft.com/office/officeart/2005/8/layout/radial5"/>
    <dgm:cxn modelId="{9341A443-D95C-4FD9-A333-95AEBF337978}" type="presParOf" srcId="{6A93437A-D9FC-4799-9E14-C477702702E2}" destId="{5633F9F3-BD03-402E-B503-051D89D33CE2}" srcOrd="17" destOrd="0" presId="urn:microsoft.com/office/officeart/2005/8/layout/radial5"/>
    <dgm:cxn modelId="{6AD16A2F-454B-45AE-B7F9-F5AD3061D1EF}" type="presParOf" srcId="{5633F9F3-BD03-402E-B503-051D89D33CE2}" destId="{DBD40D80-66E8-4899-8457-22E1E7EB74EA}" srcOrd="0" destOrd="0" presId="urn:microsoft.com/office/officeart/2005/8/layout/radial5"/>
    <dgm:cxn modelId="{FA908FFC-FD7F-4D49-9E10-8BC97A108C6E}" type="presParOf" srcId="{6A93437A-D9FC-4799-9E14-C477702702E2}" destId="{C21147D4-2E60-46FD-9545-E6556E1CFA31}" srcOrd="18" destOrd="0" presId="urn:microsoft.com/office/officeart/2005/8/layout/radial5"/>
    <dgm:cxn modelId="{7193B33A-9E67-4B46-B86E-39FD1163B290}" type="presParOf" srcId="{6A93437A-D9FC-4799-9E14-C477702702E2}" destId="{A011D591-37C2-4A20-9B74-0FC62AE589DF}" srcOrd="19" destOrd="0" presId="urn:microsoft.com/office/officeart/2005/8/layout/radial5"/>
    <dgm:cxn modelId="{949C219D-2119-4F97-A446-F894374DFB4F}" type="presParOf" srcId="{A011D591-37C2-4A20-9B74-0FC62AE589DF}" destId="{F442AC7B-6587-4690-A16D-0D5782028729}" srcOrd="0" destOrd="0" presId="urn:microsoft.com/office/officeart/2005/8/layout/radial5"/>
    <dgm:cxn modelId="{F8D8994F-704B-408C-BB73-8686755F8D2C}" type="presParOf" srcId="{6A93437A-D9FC-4799-9E14-C477702702E2}" destId="{4881B096-7468-4646-B925-A647502A1EAA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4B5DAA-8B5C-473C-8ABF-BDDEF4A0B66F}" type="doc">
      <dgm:prSet loTypeId="urn:microsoft.com/office/officeart/2005/8/layout/process1" loCatId="process" qsTypeId="urn:microsoft.com/office/officeart/2005/8/quickstyle/simple4" qsCatId="simple" csTypeId="urn:microsoft.com/office/officeart/2005/8/colors/accent1_2" csCatId="accent1" phldr="1"/>
      <dgm:spPr/>
    </dgm:pt>
    <dgm:pt modelId="{58F441CC-B250-4CA1-B71F-EA22C20D43D1}">
      <dgm:prSet phldrT="[文本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事件</a:t>
          </a:r>
          <a:endParaRPr lang="zh-CN" altLang="en-US" dirty="0"/>
        </a:p>
      </dgm:t>
    </dgm:pt>
    <dgm:pt modelId="{16A0AAC0-00C2-4B20-B6F9-D4065DC9F7E3}" type="parTrans" cxnId="{720C0D06-7A7B-44E1-9582-8A71E36E8B21}">
      <dgm:prSet/>
      <dgm:spPr/>
      <dgm:t>
        <a:bodyPr/>
        <a:lstStyle/>
        <a:p>
          <a:endParaRPr lang="zh-CN" altLang="en-US"/>
        </a:p>
      </dgm:t>
    </dgm:pt>
    <dgm:pt modelId="{CBB262D0-9B17-4614-9F73-F711850C2216}" type="sibTrans" cxnId="{720C0D06-7A7B-44E1-9582-8A71E36E8B21}">
      <dgm:prSet/>
      <dgm:spPr/>
      <dgm:t>
        <a:bodyPr/>
        <a:lstStyle/>
        <a:p>
          <a:endParaRPr lang="zh-CN" altLang="en-US"/>
        </a:p>
      </dgm:t>
    </dgm:pt>
    <dgm:pt modelId="{1FB01116-C062-4426-AE3A-6B2FAE1DFC0A}">
      <dgm:prSet phldrT="[文本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策略</a:t>
          </a:r>
          <a:endParaRPr lang="zh-CN" altLang="en-US" dirty="0"/>
        </a:p>
      </dgm:t>
    </dgm:pt>
    <dgm:pt modelId="{8C751F67-93DB-4444-B7F3-D8F08C9D1899}" type="parTrans" cxnId="{69828CE5-DED3-451A-A6D2-C4B28F7C041D}">
      <dgm:prSet/>
      <dgm:spPr/>
      <dgm:t>
        <a:bodyPr/>
        <a:lstStyle/>
        <a:p>
          <a:endParaRPr lang="zh-CN" altLang="en-US"/>
        </a:p>
      </dgm:t>
    </dgm:pt>
    <dgm:pt modelId="{500453E3-00A7-4169-990D-B36F8EA0AE78}" type="sibTrans" cxnId="{69828CE5-DED3-451A-A6D2-C4B28F7C041D}">
      <dgm:prSet/>
      <dgm:spPr/>
      <dgm:t>
        <a:bodyPr/>
        <a:lstStyle/>
        <a:p>
          <a:endParaRPr lang="zh-CN" altLang="en-US"/>
        </a:p>
      </dgm:t>
    </dgm:pt>
    <dgm:pt modelId="{802F493B-2B3B-42D0-9468-F06A626919A2}">
      <dgm:prSet phldrT="[文本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执行</a:t>
          </a:r>
          <a:endParaRPr lang="zh-CN" altLang="en-US" dirty="0"/>
        </a:p>
      </dgm:t>
    </dgm:pt>
    <dgm:pt modelId="{728FB08A-F3C4-41CD-B1FF-8AD74291FD1E}" type="parTrans" cxnId="{3D42A32D-06E4-4A8E-8CAF-499645FDD591}">
      <dgm:prSet/>
      <dgm:spPr/>
      <dgm:t>
        <a:bodyPr/>
        <a:lstStyle/>
        <a:p>
          <a:endParaRPr lang="zh-CN" altLang="en-US"/>
        </a:p>
      </dgm:t>
    </dgm:pt>
    <dgm:pt modelId="{F1536E78-C707-4CA2-A607-BF973412B1D8}" type="sibTrans" cxnId="{3D42A32D-06E4-4A8E-8CAF-499645FDD591}">
      <dgm:prSet/>
      <dgm:spPr/>
      <dgm:t>
        <a:bodyPr/>
        <a:lstStyle/>
        <a:p>
          <a:endParaRPr lang="zh-CN" altLang="en-US"/>
        </a:p>
      </dgm:t>
    </dgm:pt>
    <dgm:pt modelId="{5EE4AE7C-3915-4F83-A372-6DBB16F05D69}">
      <dgm:prSet phldrT="[文本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dirty="0" smtClean="0"/>
            <a:t>流程</a:t>
          </a:r>
          <a:endParaRPr lang="zh-CN" altLang="en-US" dirty="0"/>
        </a:p>
      </dgm:t>
    </dgm:pt>
    <dgm:pt modelId="{2124D938-B129-4E2D-8F6E-769856D5618B}" type="parTrans" cxnId="{75201BD9-7309-4F12-885D-8595278DD624}">
      <dgm:prSet/>
      <dgm:spPr/>
      <dgm:t>
        <a:bodyPr/>
        <a:lstStyle/>
        <a:p>
          <a:endParaRPr lang="zh-CN" altLang="en-US"/>
        </a:p>
      </dgm:t>
    </dgm:pt>
    <dgm:pt modelId="{D65663B8-5E94-4D5D-A063-617DEE3FC0FC}" type="sibTrans" cxnId="{75201BD9-7309-4F12-885D-8595278DD624}">
      <dgm:prSet/>
      <dgm:spPr/>
      <dgm:t>
        <a:bodyPr/>
        <a:lstStyle/>
        <a:p>
          <a:endParaRPr lang="zh-CN" altLang="en-US"/>
        </a:p>
      </dgm:t>
    </dgm:pt>
    <dgm:pt modelId="{19339569-AE91-47D5-A167-C3BDB82F287F}" type="pres">
      <dgm:prSet presAssocID="{2E4B5DAA-8B5C-473C-8ABF-BDDEF4A0B66F}" presName="Name0" presStyleCnt="0">
        <dgm:presLayoutVars>
          <dgm:dir/>
          <dgm:resizeHandles val="exact"/>
        </dgm:presLayoutVars>
      </dgm:prSet>
      <dgm:spPr/>
    </dgm:pt>
    <dgm:pt modelId="{2FAC2628-07C2-40EF-9921-03CBA97D4798}" type="pres">
      <dgm:prSet presAssocID="{58F441CC-B250-4CA1-B71F-EA22C20D43D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AF0B6A3-935A-439C-BA78-E45818EDFB45}" type="pres">
      <dgm:prSet presAssocID="{CBB262D0-9B17-4614-9F73-F711850C2216}" presName="sibTrans" presStyleLbl="sibTrans2D1" presStyleIdx="0" presStyleCnt="3"/>
      <dgm:spPr/>
      <dgm:t>
        <a:bodyPr/>
        <a:lstStyle/>
        <a:p>
          <a:endParaRPr lang="zh-CN" altLang="en-US"/>
        </a:p>
      </dgm:t>
    </dgm:pt>
    <dgm:pt modelId="{83913F3E-BC09-435C-A34A-C9CF0DF3F9FB}" type="pres">
      <dgm:prSet presAssocID="{CBB262D0-9B17-4614-9F73-F711850C2216}" presName="connectorText" presStyleLbl="sibTrans2D1" presStyleIdx="0" presStyleCnt="3"/>
      <dgm:spPr/>
      <dgm:t>
        <a:bodyPr/>
        <a:lstStyle/>
        <a:p>
          <a:endParaRPr lang="zh-CN" altLang="en-US"/>
        </a:p>
      </dgm:t>
    </dgm:pt>
    <dgm:pt modelId="{A9CE861F-3A07-4552-884B-272549A4881E}" type="pres">
      <dgm:prSet presAssocID="{1FB01116-C062-4426-AE3A-6B2FAE1DFC0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1275098-0A2D-4B11-AD47-BEB28BBC7F1F}" type="pres">
      <dgm:prSet presAssocID="{500453E3-00A7-4169-990D-B36F8EA0AE78}" presName="sibTrans" presStyleLbl="sibTrans2D1" presStyleIdx="1" presStyleCnt="3"/>
      <dgm:spPr/>
      <dgm:t>
        <a:bodyPr/>
        <a:lstStyle/>
        <a:p>
          <a:endParaRPr lang="zh-CN" altLang="en-US"/>
        </a:p>
      </dgm:t>
    </dgm:pt>
    <dgm:pt modelId="{0C51349E-DF50-46E0-B9CC-82E62A2CF9FA}" type="pres">
      <dgm:prSet presAssocID="{500453E3-00A7-4169-990D-B36F8EA0AE78}" presName="connectorText" presStyleLbl="sibTrans2D1" presStyleIdx="1" presStyleCnt="3"/>
      <dgm:spPr/>
      <dgm:t>
        <a:bodyPr/>
        <a:lstStyle/>
        <a:p>
          <a:endParaRPr lang="zh-CN" altLang="en-US"/>
        </a:p>
      </dgm:t>
    </dgm:pt>
    <dgm:pt modelId="{53EDD23E-C7D5-48F3-B82C-B9FA61F7E4E6}" type="pres">
      <dgm:prSet presAssocID="{802F493B-2B3B-42D0-9468-F06A626919A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34F7C5-766C-449A-814B-2048488F6322}" type="pres">
      <dgm:prSet presAssocID="{F1536E78-C707-4CA2-A607-BF973412B1D8}" presName="sibTrans" presStyleLbl="sibTrans2D1" presStyleIdx="2" presStyleCnt="3"/>
      <dgm:spPr/>
      <dgm:t>
        <a:bodyPr/>
        <a:lstStyle/>
        <a:p>
          <a:endParaRPr lang="zh-CN" altLang="en-US"/>
        </a:p>
      </dgm:t>
    </dgm:pt>
    <dgm:pt modelId="{7062E3BF-E4D1-42D2-8855-7CEBA8BE3A8E}" type="pres">
      <dgm:prSet presAssocID="{F1536E78-C707-4CA2-A607-BF973412B1D8}" presName="connectorText" presStyleLbl="sibTrans2D1" presStyleIdx="2" presStyleCnt="3"/>
      <dgm:spPr/>
      <dgm:t>
        <a:bodyPr/>
        <a:lstStyle/>
        <a:p>
          <a:endParaRPr lang="zh-CN" altLang="en-US"/>
        </a:p>
      </dgm:t>
    </dgm:pt>
    <dgm:pt modelId="{094E91A8-2348-4FB7-95A0-2DC43D408FBF}" type="pres">
      <dgm:prSet presAssocID="{5EE4AE7C-3915-4F83-A372-6DBB16F05D6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55048E8-B191-425C-99BE-84AA05AE31C2}" type="presOf" srcId="{F1536E78-C707-4CA2-A607-BF973412B1D8}" destId="{7062E3BF-E4D1-42D2-8855-7CEBA8BE3A8E}" srcOrd="1" destOrd="0" presId="urn:microsoft.com/office/officeart/2005/8/layout/process1"/>
    <dgm:cxn modelId="{5DBEC1D9-BF50-4DC1-8588-1C7F07CDD21A}" type="presOf" srcId="{1FB01116-C062-4426-AE3A-6B2FAE1DFC0A}" destId="{A9CE861F-3A07-4552-884B-272549A4881E}" srcOrd="0" destOrd="0" presId="urn:microsoft.com/office/officeart/2005/8/layout/process1"/>
    <dgm:cxn modelId="{2FF61C5F-BCE6-4064-B744-D69E54C6390E}" type="presOf" srcId="{58F441CC-B250-4CA1-B71F-EA22C20D43D1}" destId="{2FAC2628-07C2-40EF-9921-03CBA97D4798}" srcOrd="0" destOrd="0" presId="urn:microsoft.com/office/officeart/2005/8/layout/process1"/>
    <dgm:cxn modelId="{1EB2E7A6-3F02-4578-87DF-A538E8991E94}" type="presOf" srcId="{802F493B-2B3B-42D0-9468-F06A626919A2}" destId="{53EDD23E-C7D5-48F3-B82C-B9FA61F7E4E6}" srcOrd="0" destOrd="0" presId="urn:microsoft.com/office/officeart/2005/8/layout/process1"/>
    <dgm:cxn modelId="{4DB602C2-6A67-468F-A7B3-409E7A6BB5AD}" type="presOf" srcId="{5EE4AE7C-3915-4F83-A372-6DBB16F05D69}" destId="{094E91A8-2348-4FB7-95A0-2DC43D408FBF}" srcOrd="0" destOrd="0" presId="urn:microsoft.com/office/officeart/2005/8/layout/process1"/>
    <dgm:cxn modelId="{69828CE5-DED3-451A-A6D2-C4B28F7C041D}" srcId="{2E4B5DAA-8B5C-473C-8ABF-BDDEF4A0B66F}" destId="{1FB01116-C062-4426-AE3A-6B2FAE1DFC0A}" srcOrd="1" destOrd="0" parTransId="{8C751F67-93DB-4444-B7F3-D8F08C9D1899}" sibTransId="{500453E3-00A7-4169-990D-B36F8EA0AE78}"/>
    <dgm:cxn modelId="{720C0D06-7A7B-44E1-9582-8A71E36E8B21}" srcId="{2E4B5DAA-8B5C-473C-8ABF-BDDEF4A0B66F}" destId="{58F441CC-B250-4CA1-B71F-EA22C20D43D1}" srcOrd="0" destOrd="0" parTransId="{16A0AAC0-00C2-4B20-B6F9-D4065DC9F7E3}" sibTransId="{CBB262D0-9B17-4614-9F73-F711850C2216}"/>
    <dgm:cxn modelId="{A3F85309-4316-4345-A660-B564E3B27910}" type="presOf" srcId="{500453E3-00A7-4169-990D-B36F8EA0AE78}" destId="{61275098-0A2D-4B11-AD47-BEB28BBC7F1F}" srcOrd="0" destOrd="0" presId="urn:microsoft.com/office/officeart/2005/8/layout/process1"/>
    <dgm:cxn modelId="{90C537ED-99EF-4AC1-90F9-C0A64F8B937A}" type="presOf" srcId="{CBB262D0-9B17-4614-9F73-F711850C2216}" destId="{0AF0B6A3-935A-439C-BA78-E45818EDFB45}" srcOrd="0" destOrd="0" presId="urn:microsoft.com/office/officeart/2005/8/layout/process1"/>
    <dgm:cxn modelId="{3D42A32D-06E4-4A8E-8CAF-499645FDD591}" srcId="{2E4B5DAA-8B5C-473C-8ABF-BDDEF4A0B66F}" destId="{802F493B-2B3B-42D0-9468-F06A626919A2}" srcOrd="2" destOrd="0" parTransId="{728FB08A-F3C4-41CD-B1FF-8AD74291FD1E}" sibTransId="{F1536E78-C707-4CA2-A607-BF973412B1D8}"/>
    <dgm:cxn modelId="{DA8EAEC5-BC35-45EA-8B3C-6BE4FDAD2EFE}" type="presOf" srcId="{F1536E78-C707-4CA2-A607-BF973412B1D8}" destId="{1034F7C5-766C-449A-814B-2048488F6322}" srcOrd="0" destOrd="0" presId="urn:microsoft.com/office/officeart/2005/8/layout/process1"/>
    <dgm:cxn modelId="{5F7AF3B4-62F8-42F5-81E6-A1E8DCE6B367}" type="presOf" srcId="{2E4B5DAA-8B5C-473C-8ABF-BDDEF4A0B66F}" destId="{19339569-AE91-47D5-A167-C3BDB82F287F}" srcOrd="0" destOrd="0" presId="urn:microsoft.com/office/officeart/2005/8/layout/process1"/>
    <dgm:cxn modelId="{75201BD9-7309-4F12-885D-8595278DD624}" srcId="{2E4B5DAA-8B5C-473C-8ABF-BDDEF4A0B66F}" destId="{5EE4AE7C-3915-4F83-A372-6DBB16F05D69}" srcOrd="3" destOrd="0" parTransId="{2124D938-B129-4E2D-8F6E-769856D5618B}" sibTransId="{D65663B8-5E94-4D5D-A063-617DEE3FC0FC}"/>
    <dgm:cxn modelId="{8ECEF342-43B3-4A9E-80A9-628CA3DD4814}" type="presOf" srcId="{CBB262D0-9B17-4614-9F73-F711850C2216}" destId="{83913F3E-BC09-435C-A34A-C9CF0DF3F9FB}" srcOrd="1" destOrd="0" presId="urn:microsoft.com/office/officeart/2005/8/layout/process1"/>
    <dgm:cxn modelId="{4BCF839D-1602-42A8-80A6-4C6438A6AE6E}" type="presOf" srcId="{500453E3-00A7-4169-990D-B36F8EA0AE78}" destId="{0C51349E-DF50-46E0-B9CC-82E62A2CF9FA}" srcOrd="1" destOrd="0" presId="urn:microsoft.com/office/officeart/2005/8/layout/process1"/>
    <dgm:cxn modelId="{E201E37A-F4AD-485E-BF35-C171D32A3E59}" type="presParOf" srcId="{19339569-AE91-47D5-A167-C3BDB82F287F}" destId="{2FAC2628-07C2-40EF-9921-03CBA97D4798}" srcOrd="0" destOrd="0" presId="urn:microsoft.com/office/officeart/2005/8/layout/process1"/>
    <dgm:cxn modelId="{C008D82F-97F9-4B55-965A-C96349C1CCAB}" type="presParOf" srcId="{19339569-AE91-47D5-A167-C3BDB82F287F}" destId="{0AF0B6A3-935A-439C-BA78-E45818EDFB45}" srcOrd="1" destOrd="0" presId="urn:microsoft.com/office/officeart/2005/8/layout/process1"/>
    <dgm:cxn modelId="{45AC43ED-5819-41F6-89D2-C9E7242E981D}" type="presParOf" srcId="{0AF0B6A3-935A-439C-BA78-E45818EDFB45}" destId="{83913F3E-BC09-435C-A34A-C9CF0DF3F9FB}" srcOrd="0" destOrd="0" presId="urn:microsoft.com/office/officeart/2005/8/layout/process1"/>
    <dgm:cxn modelId="{1080C91B-C545-4667-B4FB-0763DF1F4571}" type="presParOf" srcId="{19339569-AE91-47D5-A167-C3BDB82F287F}" destId="{A9CE861F-3A07-4552-884B-272549A4881E}" srcOrd="2" destOrd="0" presId="urn:microsoft.com/office/officeart/2005/8/layout/process1"/>
    <dgm:cxn modelId="{82C610B7-800B-4C67-BE3C-0C4454CC4904}" type="presParOf" srcId="{19339569-AE91-47D5-A167-C3BDB82F287F}" destId="{61275098-0A2D-4B11-AD47-BEB28BBC7F1F}" srcOrd="3" destOrd="0" presId="urn:microsoft.com/office/officeart/2005/8/layout/process1"/>
    <dgm:cxn modelId="{446A2E30-BC9A-4553-8A4C-E4AF14917BE5}" type="presParOf" srcId="{61275098-0A2D-4B11-AD47-BEB28BBC7F1F}" destId="{0C51349E-DF50-46E0-B9CC-82E62A2CF9FA}" srcOrd="0" destOrd="0" presId="urn:microsoft.com/office/officeart/2005/8/layout/process1"/>
    <dgm:cxn modelId="{BF6606FE-9612-41E6-A8BA-790A89C580A8}" type="presParOf" srcId="{19339569-AE91-47D5-A167-C3BDB82F287F}" destId="{53EDD23E-C7D5-48F3-B82C-B9FA61F7E4E6}" srcOrd="4" destOrd="0" presId="urn:microsoft.com/office/officeart/2005/8/layout/process1"/>
    <dgm:cxn modelId="{5EEE13A2-21C8-404F-A5EC-DA4D4ED24070}" type="presParOf" srcId="{19339569-AE91-47D5-A167-C3BDB82F287F}" destId="{1034F7C5-766C-449A-814B-2048488F6322}" srcOrd="5" destOrd="0" presId="urn:microsoft.com/office/officeart/2005/8/layout/process1"/>
    <dgm:cxn modelId="{984906CA-9917-4099-A71B-4F54748C68A3}" type="presParOf" srcId="{1034F7C5-766C-449A-814B-2048488F6322}" destId="{7062E3BF-E4D1-42D2-8855-7CEBA8BE3A8E}" srcOrd="0" destOrd="0" presId="urn:microsoft.com/office/officeart/2005/8/layout/process1"/>
    <dgm:cxn modelId="{C31F6D29-AA30-467C-85CD-D8EC82EF082C}" type="presParOf" srcId="{19339569-AE91-47D5-A167-C3BDB82F287F}" destId="{094E91A8-2348-4FB7-95A0-2DC43D408FBF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281F24D-80A7-452C-B9DD-5AB3CB4522F8}" type="doc">
      <dgm:prSet loTypeId="urn:microsoft.com/office/officeart/2005/8/layout/radial6" loCatId="cycle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zh-CN" altLang="en-US"/>
        </a:p>
      </dgm:t>
    </dgm:pt>
    <dgm:pt modelId="{07129D46-1033-443B-AA1B-9A7074639F8C}">
      <dgm:prSet phldrT="[文本]"/>
      <dgm:spPr/>
      <dgm:t>
        <a:bodyPr/>
        <a:lstStyle/>
        <a:p>
          <a:r>
            <a:rPr lang="en-US" altLang="zh-CN" dirty="0" err="1" smtClean="0"/>
            <a:t>DevOps</a:t>
          </a:r>
          <a:endParaRPr lang="zh-CN" altLang="en-US" dirty="0"/>
        </a:p>
      </dgm:t>
    </dgm:pt>
    <dgm:pt modelId="{76FF0583-E7D3-4834-B3B9-991346E1DFFB}" type="parTrans" cxnId="{E5F5508C-AEB5-44A5-9764-6617B0544255}">
      <dgm:prSet/>
      <dgm:spPr/>
      <dgm:t>
        <a:bodyPr/>
        <a:lstStyle/>
        <a:p>
          <a:endParaRPr lang="zh-CN" altLang="en-US"/>
        </a:p>
      </dgm:t>
    </dgm:pt>
    <dgm:pt modelId="{B98D1CC9-FA34-4170-932B-BEAD04D3AD42}" type="sibTrans" cxnId="{E5F5508C-AEB5-44A5-9764-6617B0544255}">
      <dgm:prSet/>
      <dgm:spPr/>
      <dgm:t>
        <a:bodyPr/>
        <a:lstStyle/>
        <a:p>
          <a:endParaRPr lang="zh-CN" altLang="en-US"/>
        </a:p>
      </dgm:t>
    </dgm:pt>
    <dgm:pt modelId="{C9A49D4B-6875-44A0-ADEA-E4C39E814347}">
      <dgm:prSet phldrT="[文本]"/>
      <dgm:spPr/>
      <dgm:t>
        <a:bodyPr/>
        <a:lstStyle/>
        <a:p>
          <a:r>
            <a:rPr lang="zh-CN" altLang="en-US" dirty="0" smtClean="0"/>
            <a:t>文化</a:t>
          </a:r>
          <a:endParaRPr lang="zh-CN" altLang="en-US" dirty="0"/>
        </a:p>
      </dgm:t>
    </dgm:pt>
    <dgm:pt modelId="{3D4368D1-2CAC-481C-96C1-94E1EAC4F8F2}" type="parTrans" cxnId="{998E6F0A-D01E-4239-9674-CBCFF4D98D38}">
      <dgm:prSet/>
      <dgm:spPr/>
      <dgm:t>
        <a:bodyPr/>
        <a:lstStyle/>
        <a:p>
          <a:endParaRPr lang="zh-CN" altLang="en-US"/>
        </a:p>
      </dgm:t>
    </dgm:pt>
    <dgm:pt modelId="{B1759C9C-A82D-4491-83F7-3A8369F9D65C}" type="sibTrans" cxnId="{998E6F0A-D01E-4239-9674-CBCFF4D98D38}">
      <dgm:prSet/>
      <dgm:spPr/>
      <dgm:t>
        <a:bodyPr/>
        <a:lstStyle/>
        <a:p>
          <a:endParaRPr lang="zh-CN" altLang="en-US"/>
        </a:p>
      </dgm:t>
    </dgm:pt>
    <dgm:pt modelId="{E94440A1-460E-413E-828F-6466078C82BA}">
      <dgm:prSet phldrT="[文本]"/>
      <dgm:spPr/>
      <dgm:t>
        <a:bodyPr/>
        <a:lstStyle/>
        <a:p>
          <a:r>
            <a:rPr lang="zh-CN" altLang="en-US" dirty="0" smtClean="0"/>
            <a:t>目标</a:t>
          </a:r>
          <a:endParaRPr lang="zh-CN" altLang="en-US" dirty="0"/>
        </a:p>
      </dgm:t>
    </dgm:pt>
    <dgm:pt modelId="{70442B51-12F7-4F83-B01E-1ED49E4FD540}" type="parTrans" cxnId="{E1863AA4-B0BF-4C5D-8FD4-0F56A44B9699}">
      <dgm:prSet/>
      <dgm:spPr/>
      <dgm:t>
        <a:bodyPr/>
        <a:lstStyle/>
        <a:p>
          <a:endParaRPr lang="zh-CN" altLang="en-US"/>
        </a:p>
      </dgm:t>
    </dgm:pt>
    <dgm:pt modelId="{5A05FBAD-EB54-493C-881B-EC0689DCB6C0}" type="sibTrans" cxnId="{E1863AA4-B0BF-4C5D-8FD4-0F56A44B9699}">
      <dgm:prSet/>
      <dgm:spPr/>
      <dgm:t>
        <a:bodyPr/>
        <a:lstStyle/>
        <a:p>
          <a:endParaRPr lang="zh-CN" altLang="en-US"/>
        </a:p>
      </dgm:t>
    </dgm:pt>
    <dgm:pt modelId="{576EDC99-C523-4B72-B652-DE1F4DDAB485}">
      <dgm:prSet phldrT="[文本]"/>
      <dgm:spPr/>
      <dgm:t>
        <a:bodyPr/>
        <a:lstStyle/>
        <a:p>
          <a:r>
            <a:rPr lang="zh-CN" altLang="en-US" dirty="0" smtClean="0"/>
            <a:t>合作</a:t>
          </a:r>
          <a:endParaRPr lang="zh-CN" altLang="en-US" dirty="0"/>
        </a:p>
      </dgm:t>
    </dgm:pt>
    <dgm:pt modelId="{4C8691AD-6D79-4682-884D-AF47EE4AB86C}" type="parTrans" cxnId="{3F320222-B0AF-4E53-AF5C-7A8BAAD610C0}">
      <dgm:prSet/>
      <dgm:spPr/>
      <dgm:t>
        <a:bodyPr/>
        <a:lstStyle/>
        <a:p>
          <a:endParaRPr lang="zh-CN" altLang="en-US"/>
        </a:p>
      </dgm:t>
    </dgm:pt>
    <dgm:pt modelId="{76554294-E5D3-4AF3-9B16-1C447E519E52}" type="sibTrans" cxnId="{3F320222-B0AF-4E53-AF5C-7A8BAAD610C0}">
      <dgm:prSet/>
      <dgm:spPr/>
      <dgm:t>
        <a:bodyPr/>
        <a:lstStyle/>
        <a:p>
          <a:endParaRPr lang="zh-CN" altLang="en-US"/>
        </a:p>
      </dgm:t>
    </dgm:pt>
    <dgm:pt modelId="{19C71033-1006-4369-97C0-B277F2C9BB9B}">
      <dgm:prSet phldrT="[文本]"/>
      <dgm:spPr/>
      <dgm:t>
        <a:bodyPr/>
        <a:lstStyle/>
        <a:p>
          <a:r>
            <a:rPr lang="zh-CN" altLang="en-US" dirty="0" smtClean="0"/>
            <a:t>技术</a:t>
          </a:r>
          <a:endParaRPr lang="zh-CN" altLang="en-US" dirty="0"/>
        </a:p>
      </dgm:t>
    </dgm:pt>
    <dgm:pt modelId="{4AC6E38F-8C4C-4EA1-AFBE-64E8A413DE8A}" type="parTrans" cxnId="{F1ACBA8E-CCBD-4B70-A815-A6F7D595BB12}">
      <dgm:prSet/>
      <dgm:spPr/>
      <dgm:t>
        <a:bodyPr/>
        <a:lstStyle/>
        <a:p>
          <a:endParaRPr lang="zh-CN" altLang="en-US"/>
        </a:p>
      </dgm:t>
    </dgm:pt>
    <dgm:pt modelId="{5F72E759-F082-4744-85FF-180CC836D437}" type="sibTrans" cxnId="{F1ACBA8E-CCBD-4B70-A815-A6F7D595BB12}">
      <dgm:prSet/>
      <dgm:spPr/>
      <dgm:t>
        <a:bodyPr/>
        <a:lstStyle/>
        <a:p>
          <a:endParaRPr lang="zh-CN" altLang="en-US"/>
        </a:p>
      </dgm:t>
    </dgm:pt>
    <dgm:pt modelId="{B2D38A6C-218C-4861-9E5C-3D520BEBC75E}">
      <dgm:prSet phldrT="[文本]"/>
      <dgm:spPr/>
      <dgm:t>
        <a:bodyPr/>
        <a:lstStyle/>
        <a:p>
          <a:r>
            <a:rPr lang="zh-CN" altLang="en-US" dirty="0" smtClean="0"/>
            <a:t>价值观</a:t>
          </a:r>
          <a:endParaRPr lang="zh-CN" altLang="en-US" dirty="0"/>
        </a:p>
      </dgm:t>
    </dgm:pt>
    <dgm:pt modelId="{98BE33C7-7B32-4B4A-9659-8311E89449D4}" type="parTrans" cxnId="{2ADD13CD-F25C-48FC-B428-DAAB84AEFDA0}">
      <dgm:prSet/>
      <dgm:spPr/>
      <dgm:t>
        <a:bodyPr/>
        <a:lstStyle/>
        <a:p>
          <a:endParaRPr lang="zh-CN" altLang="en-US"/>
        </a:p>
      </dgm:t>
    </dgm:pt>
    <dgm:pt modelId="{B667953C-E53C-45B1-B88E-E90D0EA71A44}" type="sibTrans" cxnId="{2ADD13CD-F25C-48FC-B428-DAAB84AEFDA0}">
      <dgm:prSet/>
      <dgm:spPr/>
      <dgm:t>
        <a:bodyPr/>
        <a:lstStyle/>
        <a:p>
          <a:endParaRPr lang="zh-CN" altLang="en-US"/>
        </a:p>
      </dgm:t>
    </dgm:pt>
    <dgm:pt modelId="{408DAF19-0AA6-4490-A581-7A28B9E46A38}" type="pres">
      <dgm:prSet presAssocID="{E281F24D-80A7-452C-B9DD-5AB3CB4522F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CA195F6-2BCB-4CFF-BFFD-C5F74CC5156A}" type="pres">
      <dgm:prSet presAssocID="{07129D46-1033-443B-AA1B-9A7074639F8C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C631ED29-F48D-4871-A822-E69B617A7BF5}" type="pres">
      <dgm:prSet presAssocID="{C9A49D4B-6875-44A0-ADEA-E4C39E81434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CC15A56-CBB2-415F-AC49-7B27235BF45F}" type="pres">
      <dgm:prSet presAssocID="{C9A49D4B-6875-44A0-ADEA-E4C39E814347}" presName="dummy" presStyleCnt="0"/>
      <dgm:spPr/>
    </dgm:pt>
    <dgm:pt modelId="{E5468605-15C8-4683-99D1-1B0DE53D42ED}" type="pres">
      <dgm:prSet presAssocID="{B1759C9C-A82D-4491-83F7-3A8369F9D65C}" presName="sibTrans" presStyleLbl="sibTrans2D1" presStyleIdx="0" presStyleCnt="5"/>
      <dgm:spPr/>
      <dgm:t>
        <a:bodyPr/>
        <a:lstStyle/>
        <a:p>
          <a:endParaRPr lang="zh-CN" altLang="en-US"/>
        </a:p>
      </dgm:t>
    </dgm:pt>
    <dgm:pt modelId="{78CD93D8-1CF0-40E9-9432-ADD362A4F129}" type="pres">
      <dgm:prSet presAssocID="{E94440A1-460E-413E-828F-6466078C82B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B6BD310-918A-4535-B1EC-4DAAFC0E4D67}" type="pres">
      <dgm:prSet presAssocID="{E94440A1-460E-413E-828F-6466078C82BA}" presName="dummy" presStyleCnt="0"/>
      <dgm:spPr/>
    </dgm:pt>
    <dgm:pt modelId="{1BDD7221-8988-4AE1-AB8D-CABE96FEF5A0}" type="pres">
      <dgm:prSet presAssocID="{5A05FBAD-EB54-493C-881B-EC0689DCB6C0}" presName="sibTrans" presStyleLbl="sibTrans2D1" presStyleIdx="1" presStyleCnt="5"/>
      <dgm:spPr/>
      <dgm:t>
        <a:bodyPr/>
        <a:lstStyle/>
        <a:p>
          <a:endParaRPr lang="zh-CN" altLang="en-US"/>
        </a:p>
      </dgm:t>
    </dgm:pt>
    <dgm:pt modelId="{829D3E05-617B-4AD2-B4E5-888A287B0689}" type="pres">
      <dgm:prSet presAssocID="{576EDC99-C523-4B72-B652-DE1F4DDAB48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AFF1B2-186E-4AF7-9491-933F8EB7437A}" type="pres">
      <dgm:prSet presAssocID="{576EDC99-C523-4B72-B652-DE1F4DDAB485}" presName="dummy" presStyleCnt="0"/>
      <dgm:spPr/>
    </dgm:pt>
    <dgm:pt modelId="{3CCC6816-3EE7-4362-B3DC-C65544C72251}" type="pres">
      <dgm:prSet presAssocID="{76554294-E5D3-4AF3-9B16-1C447E519E52}" presName="sibTrans" presStyleLbl="sibTrans2D1" presStyleIdx="2" presStyleCnt="5"/>
      <dgm:spPr/>
      <dgm:t>
        <a:bodyPr/>
        <a:lstStyle/>
        <a:p>
          <a:endParaRPr lang="zh-CN" altLang="en-US"/>
        </a:p>
      </dgm:t>
    </dgm:pt>
    <dgm:pt modelId="{8C5F133D-51EC-4E16-894B-33C6FB319365}" type="pres">
      <dgm:prSet presAssocID="{19C71033-1006-4369-97C0-B277F2C9BB9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05AECD2-8BD9-4510-9848-8E97631A11AE}" type="pres">
      <dgm:prSet presAssocID="{19C71033-1006-4369-97C0-B277F2C9BB9B}" presName="dummy" presStyleCnt="0"/>
      <dgm:spPr/>
    </dgm:pt>
    <dgm:pt modelId="{88BAD802-5A20-4DD0-BF06-C0A1FA0741BB}" type="pres">
      <dgm:prSet presAssocID="{5F72E759-F082-4744-85FF-180CC836D437}" presName="sibTrans" presStyleLbl="sibTrans2D1" presStyleIdx="3" presStyleCnt="5"/>
      <dgm:spPr/>
      <dgm:t>
        <a:bodyPr/>
        <a:lstStyle/>
        <a:p>
          <a:endParaRPr lang="zh-CN" altLang="en-US"/>
        </a:p>
      </dgm:t>
    </dgm:pt>
    <dgm:pt modelId="{62D02ADE-1AA7-45D8-8DC1-58A3EDDCB8E5}" type="pres">
      <dgm:prSet presAssocID="{B2D38A6C-218C-4861-9E5C-3D520BEBC75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07EC7CF-ADB6-473D-B431-92FD852FAB9E}" type="pres">
      <dgm:prSet presAssocID="{B2D38A6C-218C-4861-9E5C-3D520BEBC75E}" presName="dummy" presStyleCnt="0"/>
      <dgm:spPr/>
    </dgm:pt>
    <dgm:pt modelId="{3818446E-B766-4B93-93FA-41107E7D6CE2}" type="pres">
      <dgm:prSet presAssocID="{B667953C-E53C-45B1-B88E-E90D0EA71A44}" presName="sibTrans" presStyleLbl="sibTrans2D1" presStyleIdx="4" presStyleCnt="5"/>
      <dgm:spPr/>
      <dgm:t>
        <a:bodyPr/>
        <a:lstStyle/>
        <a:p>
          <a:endParaRPr lang="zh-CN" altLang="en-US"/>
        </a:p>
      </dgm:t>
    </dgm:pt>
  </dgm:ptLst>
  <dgm:cxnLst>
    <dgm:cxn modelId="{2ADD13CD-F25C-48FC-B428-DAAB84AEFDA0}" srcId="{07129D46-1033-443B-AA1B-9A7074639F8C}" destId="{B2D38A6C-218C-4861-9E5C-3D520BEBC75E}" srcOrd="4" destOrd="0" parTransId="{98BE33C7-7B32-4B4A-9659-8311E89449D4}" sibTransId="{B667953C-E53C-45B1-B88E-E90D0EA71A44}"/>
    <dgm:cxn modelId="{809DC2F5-E452-4FBE-862B-48CB5E376E6D}" type="presOf" srcId="{B667953C-E53C-45B1-B88E-E90D0EA71A44}" destId="{3818446E-B766-4B93-93FA-41107E7D6CE2}" srcOrd="0" destOrd="0" presId="urn:microsoft.com/office/officeart/2005/8/layout/radial6"/>
    <dgm:cxn modelId="{BC0FBE7B-D278-4ED8-B09A-D5A0D446E34D}" type="presOf" srcId="{76554294-E5D3-4AF3-9B16-1C447E519E52}" destId="{3CCC6816-3EE7-4362-B3DC-C65544C72251}" srcOrd="0" destOrd="0" presId="urn:microsoft.com/office/officeart/2005/8/layout/radial6"/>
    <dgm:cxn modelId="{97B54E4E-A5C7-4D1E-BCC3-A0B8B22718C2}" type="presOf" srcId="{07129D46-1033-443B-AA1B-9A7074639F8C}" destId="{1CA195F6-2BCB-4CFF-BFFD-C5F74CC5156A}" srcOrd="0" destOrd="0" presId="urn:microsoft.com/office/officeart/2005/8/layout/radial6"/>
    <dgm:cxn modelId="{998E6F0A-D01E-4239-9674-CBCFF4D98D38}" srcId="{07129D46-1033-443B-AA1B-9A7074639F8C}" destId="{C9A49D4B-6875-44A0-ADEA-E4C39E814347}" srcOrd="0" destOrd="0" parTransId="{3D4368D1-2CAC-481C-96C1-94E1EAC4F8F2}" sibTransId="{B1759C9C-A82D-4491-83F7-3A8369F9D65C}"/>
    <dgm:cxn modelId="{998F38AD-5022-42BB-A062-54A1AFDCF979}" type="presOf" srcId="{C9A49D4B-6875-44A0-ADEA-E4C39E814347}" destId="{C631ED29-F48D-4871-A822-E69B617A7BF5}" srcOrd="0" destOrd="0" presId="urn:microsoft.com/office/officeart/2005/8/layout/radial6"/>
    <dgm:cxn modelId="{F1ACBA8E-CCBD-4B70-A815-A6F7D595BB12}" srcId="{07129D46-1033-443B-AA1B-9A7074639F8C}" destId="{19C71033-1006-4369-97C0-B277F2C9BB9B}" srcOrd="3" destOrd="0" parTransId="{4AC6E38F-8C4C-4EA1-AFBE-64E8A413DE8A}" sibTransId="{5F72E759-F082-4744-85FF-180CC836D437}"/>
    <dgm:cxn modelId="{6960F873-6533-4E21-9502-F7B5AD968C5B}" type="presOf" srcId="{B2D38A6C-218C-4861-9E5C-3D520BEBC75E}" destId="{62D02ADE-1AA7-45D8-8DC1-58A3EDDCB8E5}" srcOrd="0" destOrd="0" presId="urn:microsoft.com/office/officeart/2005/8/layout/radial6"/>
    <dgm:cxn modelId="{3F8EAA7F-2B53-4016-921F-3D474B6E5A41}" type="presOf" srcId="{5A05FBAD-EB54-493C-881B-EC0689DCB6C0}" destId="{1BDD7221-8988-4AE1-AB8D-CABE96FEF5A0}" srcOrd="0" destOrd="0" presId="urn:microsoft.com/office/officeart/2005/8/layout/radial6"/>
    <dgm:cxn modelId="{B1C34A9B-7D95-4D51-8238-408282AA309F}" type="presOf" srcId="{576EDC99-C523-4B72-B652-DE1F4DDAB485}" destId="{829D3E05-617B-4AD2-B4E5-888A287B0689}" srcOrd="0" destOrd="0" presId="urn:microsoft.com/office/officeart/2005/8/layout/radial6"/>
    <dgm:cxn modelId="{DD695023-5B18-4143-BF9C-D3279096920A}" type="presOf" srcId="{E94440A1-460E-413E-828F-6466078C82BA}" destId="{78CD93D8-1CF0-40E9-9432-ADD362A4F129}" srcOrd="0" destOrd="0" presId="urn:microsoft.com/office/officeart/2005/8/layout/radial6"/>
    <dgm:cxn modelId="{269E64D2-F739-4425-B582-EE2968026305}" type="presOf" srcId="{B1759C9C-A82D-4491-83F7-3A8369F9D65C}" destId="{E5468605-15C8-4683-99D1-1B0DE53D42ED}" srcOrd="0" destOrd="0" presId="urn:microsoft.com/office/officeart/2005/8/layout/radial6"/>
    <dgm:cxn modelId="{EDDBE5AE-A822-4FF6-9C1E-0F017A0C841C}" type="presOf" srcId="{5F72E759-F082-4744-85FF-180CC836D437}" destId="{88BAD802-5A20-4DD0-BF06-C0A1FA0741BB}" srcOrd="0" destOrd="0" presId="urn:microsoft.com/office/officeart/2005/8/layout/radial6"/>
    <dgm:cxn modelId="{E1863AA4-B0BF-4C5D-8FD4-0F56A44B9699}" srcId="{07129D46-1033-443B-AA1B-9A7074639F8C}" destId="{E94440A1-460E-413E-828F-6466078C82BA}" srcOrd="1" destOrd="0" parTransId="{70442B51-12F7-4F83-B01E-1ED49E4FD540}" sibTransId="{5A05FBAD-EB54-493C-881B-EC0689DCB6C0}"/>
    <dgm:cxn modelId="{E5F5508C-AEB5-44A5-9764-6617B0544255}" srcId="{E281F24D-80A7-452C-B9DD-5AB3CB4522F8}" destId="{07129D46-1033-443B-AA1B-9A7074639F8C}" srcOrd="0" destOrd="0" parTransId="{76FF0583-E7D3-4834-B3B9-991346E1DFFB}" sibTransId="{B98D1CC9-FA34-4170-932B-BEAD04D3AD42}"/>
    <dgm:cxn modelId="{3F320222-B0AF-4E53-AF5C-7A8BAAD610C0}" srcId="{07129D46-1033-443B-AA1B-9A7074639F8C}" destId="{576EDC99-C523-4B72-B652-DE1F4DDAB485}" srcOrd="2" destOrd="0" parTransId="{4C8691AD-6D79-4682-884D-AF47EE4AB86C}" sibTransId="{76554294-E5D3-4AF3-9B16-1C447E519E52}"/>
    <dgm:cxn modelId="{8D4DE7EC-4CD3-444A-BEDE-B18F877646A3}" type="presOf" srcId="{E281F24D-80A7-452C-B9DD-5AB3CB4522F8}" destId="{408DAF19-0AA6-4490-A581-7A28B9E46A38}" srcOrd="0" destOrd="0" presId="urn:microsoft.com/office/officeart/2005/8/layout/radial6"/>
    <dgm:cxn modelId="{252D7AA5-2CED-4F17-B47B-ECB6BBD295C3}" type="presOf" srcId="{19C71033-1006-4369-97C0-B277F2C9BB9B}" destId="{8C5F133D-51EC-4E16-894B-33C6FB319365}" srcOrd="0" destOrd="0" presId="urn:microsoft.com/office/officeart/2005/8/layout/radial6"/>
    <dgm:cxn modelId="{027F2C7B-8C50-44B2-A4C3-99B5AC94EA76}" type="presParOf" srcId="{408DAF19-0AA6-4490-A581-7A28B9E46A38}" destId="{1CA195F6-2BCB-4CFF-BFFD-C5F74CC5156A}" srcOrd="0" destOrd="0" presId="urn:microsoft.com/office/officeart/2005/8/layout/radial6"/>
    <dgm:cxn modelId="{06BA11FE-23C3-4681-AAB5-53738F332B09}" type="presParOf" srcId="{408DAF19-0AA6-4490-A581-7A28B9E46A38}" destId="{C631ED29-F48D-4871-A822-E69B617A7BF5}" srcOrd="1" destOrd="0" presId="urn:microsoft.com/office/officeart/2005/8/layout/radial6"/>
    <dgm:cxn modelId="{B64FCDE1-DDCE-49CB-8AB6-AB8D372EFDFA}" type="presParOf" srcId="{408DAF19-0AA6-4490-A581-7A28B9E46A38}" destId="{DCC15A56-CBB2-415F-AC49-7B27235BF45F}" srcOrd="2" destOrd="0" presId="urn:microsoft.com/office/officeart/2005/8/layout/radial6"/>
    <dgm:cxn modelId="{D826DB3A-5E66-4203-B37B-F9412028F98D}" type="presParOf" srcId="{408DAF19-0AA6-4490-A581-7A28B9E46A38}" destId="{E5468605-15C8-4683-99D1-1B0DE53D42ED}" srcOrd="3" destOrd="0" presId="urn:microsoft.com/office/officeart/2005/8/layout/radial6"/>
    <dgm:cxn modelId="{204A10A6-743A-46B7-A9BB-58DD77A62266}" type="presParOf" srcId="{408DAF19-0AA6-4490-A581-7A28B9E46A38}" destId="{78CD93D8-1CF0-40E9-9432-ADD362A4F129}" srcOrd="4" destOrd="0" presId="urn:microsoft.com/office/officeart/2005/8/layout/radial6"/>
    <dgm:cxn modelId="{CDBBE51E-342D-49AE-A3B9-E018EA2FF346}" type="presParOf" srcId="{408DAF19-0AA6-4490-A581-7A28B9E46A38}" destId="{2B6BD310-918A-4535-B1EC-4DAAFC0E4D67}" srcOrd="5" destOrd="0" presId="urn:microsoft.com/office/officeart/2005/8/layout/radial6"/>
    <dgm:cxn modelId="{BE7C6285-C7A1-4FFF-83CD-EDA740A887A5}" type="presParOf" srcId="{408DAF19-0AA6-4490-A581-7A28B9E46A38}" destId="{1BDD7221-8988-4AE1-AB8D-CABE96FEF5A0}" srcOrd="6" destOrd="0" presId="urn:microsoft.com/office/officeart/2005/8/layout/radial6"/>
    <dgm:cxn modelId="{41E22CE7-3454-4D9A-9A50-94B2179F41B2}" type="presParOf" srcId="{408DAF19-0AA6-4490-A581-7A28B9E46A38}" destId="{829D3E05-617B-4AD2-B4E5-888A287B0689}" srcOrd="7" destOrd="0" presId="urn:microsoft.com/office/officeart/2005/8/layout/radial6"/>
    <dgm:cxn modelId="{6F18B0D4-DC32-4173-B2CC-B2E055B817B0}" type="presParOf" srcId="{408DAF19-0AA6-4490-A581-7A28B9E46A38}" destId="{10AFF1B2-186E-4AF7-9491-933F8EB7437A}" srcOrd="8" destOrd="0" presId="urn:microsoft.com/office/officeart/2005/8/layout/radial6"/>
    <dgm:cxn modelId="{1F57F02C-01D2-4383-A593-2CA7F080A896}" type="presParOf" srcId="{408DAF19-0AA6-4490-A581-7A28B9E46A38}" destId="{3CCC6816-3EE7-4362-B3DC-C65544C72251}" srcOrd="9" destOrd="0" presId="urn:microsoft.com/office/officeart/2005/8/layout/radial6"/>
    <dgm:cxn modelId="{83080515-C704-4323-84E6-9B6B285805D2}" type="presParOf" srcId="{408DAF19-0AA6-4490-A581-7A28B9E46A38}" destId="{8C5F133D-51EC-4E16-894B-33C6FB319365}" srcOrd="10" destOrd="0" presId="urn:microsoft.com/office/officeart/2005/8/layout/radial6"/>
    <dgm:cxn modelId="{F3D09FDE-3FC6-4ADF-8C92-FEB21D6A5A2E}" type="presParOf" srcId="{408DAF19-0AA6-4490-A581-7A28B9E46A38}" destId="{F05AECD2-8BD9-4510-9848-8E97631A11AE}" srcOrd="11" destOrd="0" presId="urn:microsoft.com/office/officeart/2005/8/layout/radial6"/>
    <dgm:cxn modelId="{CCF9E867-5D0F-46CB-AE40-0AFF7D43C3BB}" type="presParOf" srcId="{408DAF19-0AA6-4490-A581-7A28B9E46A38}" destId="{88BAD802-5A20-4DD0-BF06-C0A1FA0741BB}" srcOrd="12" destOrd="0" presId="urn:microsoft.com/office/officeart/2005/8/layout/radial6"/>
    <dgm:cxn modelId="{BCDD2DF0-9F20-42E1-BC07-65841814086E}" type="presParOf" srcId="{408DAF19-0AA6-4490-A581-7A28B9E46A38}" destId="{62D02ADE-1AA7-45D8-8DC1-58A3EDDCB8E5}" srcOrd="13" destOrd="0" presId="urn:microsoft.com/office/officeart/2005/8/layout/radial6"/>
    <dgm:cxn modelId="{C74F3697-5269-4A80-B7E2-1A4EF194C0C7}" type="presParOf" srcId="{408DAF19-0AA6-4490-A581-7A28B9E46A38}" destId="{B07EC7CF-ADB6-473D-B431-92FD852FAB9E}" srcOrd="14" destOrd="0" presId="urn:microsoft.com/office/officeart/2005/8/layout/radial6"/>
    <dgm:cxn modelId="{69F4C65E-4E5F-462D-9D4B-A6A02984A3B7}" type="presParOf" srcId="{408DAF19-0AA6-4490-A581-7A28B9E46A38}" destId="{3818446E-B766-4B93-93FA-41107E7D6CE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7F48A7-99D4-488A-AD76-397DBDE58C92}">
      <dsp:nvSpPr>
        <dsp:cNvPr id="0" name=""/>
        <dsp:cNvSpPr/>
      </dsp:nvSpPr>
      <dsp:spPr>
        <a:xfrm>
          <a:off x="2381" y="1514739"/>
          <a:ext cx="2389187" cy="2389187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485" tIns="64770" rIns="131485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100" kern="1200" dirty="0" smtClean="0"/>
            <a:t>企业规模</a:t>
          </a:r>
          <a:endParaRPr lang="zh-CN" altLang="en-US" sz="5100" kern="1200" dirty="0"/>
        </a:p>
      </dsp:txBody>
      <dsp:txXfrm>
        <a:off x="352269" y="1864627"/>
        <a:ext cx="1689411" cy="1689411"/>
      </dsp:txXfrm>
    </dsp:sp>
    <dsp:sp modelId="{D9BAA26B-4CBB-4554-862D-3445DEF44501}">
      <dsp:nvSpPr>
        <dsp:cNvPr id="0" name=""/>
        <dsp:cNvSpPr/>
      </dsp:nvSpPr>
      <dsp:spPr>
        <a:xfrm>
          <a:off x="1913731" y="1514739"/>
          <a:ext cx="2389187" cy="2389187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485" tIns="64770" rIns="131485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100" kern="1200" dirty="0" smtClean="0"/>
            <a:t>成本</a:t>
          </a:r>
          <a:endParaRPr lang="zh-CN" altLang="en-US" sz="5100" kern="1200" dirty="0"/>
        </a:p>
      </dsp:txBody>
      <dsp:txXfrm>
        <a:off x="2263619" y="1864627"/>
        <a:ext cx="1689411" cy="1689411"/>
      </dsp:txXfrm>
    </dsp:sp>
    <dsp:sp modelId="{5D3444DC-7BD4-45FD-ABE4-A0D1CCA4AC51}">
      <dsp:nvSpPr>
        <dsp:cNvPr id="0" name=""/>
        <dsp:cNvSpPr/>
      </dsp:nvSpPr>
      <dsp:spPr>
        <a:xfrm>
          <a:off x="3825081" y="1514739"/>
          <a:ext cx="2389187" cy="2389187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485" tIns="64770" rIns="131485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100" kern="1200" dirty="0" smtClean="0"/>
            <a:t>行业趋势</a:t>
          </a:r>
          <a:endParaRPr lang="zh-CN" altLang="en-US" sz="5100" kern="1200" dirty="0"/>
        </a:p>
      </dsp:txBody>
      <dsp:txXfrm>
        <a:off x="4174969" y="1864627"/>
        <a:ext cx="1689411" cy="1689411"/>
      </dsp:txXfrm>
    </dsp:sp>
    <dsp:sp modelId="{465ED381-E3C6-43A9-BC66-8688D92678AA}">
      <dsp:nvSpPr>
        <dsp:cNvPr id="0" name=""/>
        <dsp:cNvSpPr/>
      </dsp:nvSpPr>
      <dsp:spPr>
        <a:xfrm>
          <a:off x="5736431" y="1514739"/>
          <a:ext cx="2389187" cy="2389187"/>
        </a:xfrm>
        <a:prstGeom prst="ellipse">
          <a:avLst/>
        </a:prstGeom>
        <a:solidFill>
          <a:schemeClr val="accent6">
            <a:lumMod val="20000"/>
            <a:lumOff val="80000"/>
            <a:alpha val="5000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485" tIns="64770" rIns="131485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100" kern="1200" dirty="0" smtClean="0"/>
            <a:t>运维使命</a:t>
          </a:r>
          <a:endParaRPr lang="zh-CN" altLang="en-US" sz="5100" kern="1200" dirty="0"/>
        </a:p>
      </dsp:txBody>
      <dsp:txXfrm>
        <a:off x="6086319" y="1864627"/>
        <a:ext cx="1689411" cy="1689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B0CD6F-1A8C-4680-B209-E8AA2534884E}">
      <dsp:nvSpPr>
        <dsp:cNvPr id="0" name=""/>
        <dsp:cNvSpPr/>
      </dsp:nvSpPr>
      <dsp:spPr>
        <a:xfrm rot="16200000">
          <a:off x="3655" y="0"/>
          <a:ext cx="2193532" cy="2127061"/>
        </a:xfrm>
        <a:prstGeom prst="upArrow">
          <a:avLst/>
        </a:prstGeom>
        <a:solidFill>
          <a:sysClr val="window" lastClr="FFFFFF">
            <a:lumMod val="65000"/>
          </a:sys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6D7F0E35-96F2-4E05-BEA7-050902523544}">
      <dsp:nvSpPr>
        <dsp:cNvPr id="0" name=""/>
        <dsp:cNvSpPr/>
      </dsp:nvSpPr>
      <dsp:spPr>
        <a:xfrm>
          <a:off x="2262994" y="0"/>
          <a:ext cx="3722358" cy="21270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0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流程导向</a:t>
          </a:r>
          <a:endParaRPr lang="en-US" altLang="zh-CN" sz="24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规范</a:t>
          </a:r>
          <a:endParaRPr lang="en-US" altLang="zh-CN" sz="24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服务于开发</a:t>
          </a:r>
          <a:endParaRPr lang="en-US" altLang="zh-CN" sz="24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对内价值实现</a:t>
          </a:r>
          <a:endParaRPr lang="zh-CN" altLang="en-US" sz="2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</dsp:txBody>
      <dsp:txXfrm>
        <a:off x="2262994" y="0"/>
        <a:ext cx="3722358" cy="2127061"/>
      </dsp:txXfrm>
    </dsp:sp>
    <dsp:sp modelId="{CB1A2197-F2BD-41BB-80B4-FD8E24F400ED}">
      <dsp:nvSpPr>
        <dsp:cNvPr id="0" name=""/>
        <dsp:cNvSpPr/>
      </dsp:nvSpPr>
      <dsp:spPr>
        <a:xfrm rot="16200000">
          <a:off x="661715" y="2304317"/>
          <a:ext cx="2193532" cy="2127061"/>
        </a:xfrm>
        <a:prstGeom prst="downArrow">
          <a:avLst/>
        </a:prstGeom>
        <a:gradFill rotWithShape="1">
          <a:gsLst>
            <a:gs pos="0">
              <a:srgbClr val="70AD47">
                <a:satMod val="103000"/>
                <a:lumMod val="102000"/>
                <a:tint val="94000"/>
              </a:srgbClr>
            </a:gs>
            <a:gs pos="50000">
              <a:srgbClr val="70AD47">
                <a:satMod val="110000"/>
                <a:lumMod val="100000"/>
                <a:shade val="100000"/>
              </a:srgbClr>
            </a:gs>
            <a:gs pos="100000">
              <a:srgbClr val="70AD47"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</dsp:sp>
    <dsp:sp modelId="{327ECF52-E552-4D0C-A0D5-4964E6946653}">
      <dsp:nvSpPr>
        <dsp:cNvPr id="0" name=""/>
        <dsp:cNvSpPr/>
      </dsp:nvSpPr>
      <dsp:spPr>
        <a:xfrm>
          <a:off x="2921054" y="2304317"/>
          <a:ext cx="3722358" cy="21270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0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技术导向</a:t>
          </a:r>
          <a:endParaRPr lang="en-US" altLang="zh-CN" sz="24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敏捷</a:t>
          </a:r>
          <a:endParaRPr lang="en-US" altLang="zh-CN" sz="24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与开发合作</a:t>
          </a:r>
          <a:endParaRPr lang="en-US" altLang="zh-CN" sz="24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幼圆"/>
              <a:cs typeface="+mn-cs"/>
            </a:rPr>
            <a:t>对外价值实现</a:t>
          </a:r>
          <a:endParaRPr lang="zh-CN" altLang="en-US" sz="2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幼圆"/>
            <a:cs typeface="+mn-cs"/>
          </a:endParaRPr>
        </a:p>
      </dsp:txBody>
      <dsp:txXfrm>
        <a:off x="2921054" y="2304317"/>
        <a:ext cx="3722358" cy="21270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0E6F78-3DC2-4824-A480-357539C39F1E}">
      <dsp:nvSpPr>
        <dsp:cNvPr id="0" name=""/>
        <dsp:cNvSpPr/>
      </dsp:nvSpPr>
      <dsp:spPr>
        <a:xfrm>
          <a:off x="3074944" y="188"/>
          <a:ext cx="880796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>
              <a:latin typeface="+mn-ea"/>
              <a:ea typeface="+mn-ea"/>
              <a:cs typeface="+mn-cs"/>
            </a:rPr>
            <a:t>传承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3074944" y="188"/>
        <a:ext cx="880796" cy="668059"/>
      </dsp:txXfrm>
    </dsp:sp>
    <dsp:sp modelId="{D57E9EB7-2675-45BB-8E37-DAF766B9B5B4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19827894"/>
            <a:gd name="adj4" fmla="val 18604717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319E3F7-D763-477E-B13A-BCF0275C19F3}">
      <dsp:nvSpPr>
        <dsp:cNvPr id="0" name=""/>
        <dsp:cNvSpPr/>
      </dsp:nvSpPr>
      <dsp:spPr>
        <a:xfrm>
          <a:off x="3779320" y="1079574"/>
          <a:ext cx="1193608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>
              <a:latin typeface="+mn-ea"/>
              <a:ea typeface="+mn-ea"/>
              <a:cs typeface="+mn-cs"/>
            </a:rPr>
            <a:t>标准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3779320" y="1079574"/>
        <a:ext cx="1193608" cy="668059"/>
      </dsp:txXfrm>
    </dsp:sp>
    <dsp:sp modelId="{24818616-E65E-478B-957F-FBA75D585FCD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1231007"/>
            <a:gd name="adj4" fmla="val 21556798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240F47-9E91-450E-8A07-791B1A2CFDCF}">
      <dsp:nvSpPr>
        <dsp:cNvPr id="0" name=""/>
        <dsp:cNvSpPr/>
      </dsp:nvSpPr>
      <dsp:spPr>
        <a:xfrm>
          <a:off x="3468409" y="2425547"/>
          <a:ext cx="1201010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>
              <a:latin typeface="+mn-ea"/>
              <a:ea typeface="+mn-ea"/>
              <a:cs typeface="+mn-cs"/>
            </a:rPr>
            <a:t>协作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3468409" y="2425547"/>
        <a:ext cx="1201010" cy="668059"/>
      </dsp:txXfrm>
    </dsp:sp>
    <dsp:sp modelId="{2E859326-88B4-4697-B7BF-8796687C0611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4438199"/>
            <a:gd name="adj4" fmla="val 3307126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2041D7-B460-4C31-AC7C-0781FAA5D05B}">
      <dsp:nvSpPr>
        <dsp:cNvPr id="0" name=""/>
        <dsp:cNvSpPr/>
      </dsp:nvSpPr>
      <dsp:spPr>
        <a:xfrm>
          <a:off x="2318823" y="3024561"/>
          <a:ext cx="1012450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latin typeface="+mn-ea"/>
              <a:ea typeface="+mn-ea"/>
              <a:cs typeface="+mn-cs"/>
            </a:rPr>
            <a:t>掌控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2318823" y="3024561"/>
        <a:ext cx="1012450" cy="668059"/>
      </dsp:txXfrm>
    </dsp:sp>
    <dsp:sp modelId="{C43ED90B-3A3C-4757-B3F5-44337BE7B5E9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7258253"/>
            <a:gd name="adj4" fmla="val 6127180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DA1364-C9FB-4CAC-B4FF-AADE09037936}">
      <dsp:nvSpPr>
        <dsp:cNvPr id="0" name=""/>
        <dsp:cNvSpPr/>
      </dsp:nvSpPr>
      <dsp:spPr>
        <a:xfrm>
          <a:off x="890459" y="2425547"/>
          <a:ext cx="1381446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>
              <a:latin typeface="+mn-ea"/>
              <a:ea typeface="+mn-ea"/>
              <a:cs typeface="+mn-cs"/>
            </a:rPr>
            <a:t>灵活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890459" y="2425547"/>
        <a:ext cx="1381446" cy="668059"/>
      </dsp:txXfrm>
    </dsp:sp>
    <dsp:sp modelId="{2F0F39DA-C851-4398-BB6B-11A12F10C2AC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10608581"/>
            <a:gd name="adj4" fmla="val 9334373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A4574D-63A8-4F08-B376-F67C355F0B80}">
      <dsp:nvSpPr>
        <dsp:cNvPr id="0" name=""/>
        <dsp:cNvSpPr/>
      </dsp:nvSpPr>
      <dsp:spPr>
        <a:xfrm>
          <a:off x="566285" y="1079574"/>
          <a:ext cx="1415377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>
              <a:latin typeface="+mn-ea"/>
              <a:ea typeface="+mn-ea"/>
              <a:cs typeface="+mn-cs"/>
            </a:rPr>
            <a:t>成本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566285" y="1079574"/>
        <a:ext cx="1415377" cy="668059"/>
      </dsp:txXfrm>
    </dsp:sp>
    <dsp:sp modelId="{5C058199-A1C6-42AB-A74E-BDB6E190ECE7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13560663"/>
            <a:gd name="adj4" fmla="val 12337485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809494-2C46-43E8-B8F1-1E1E5CE23596}">
      <dsp:nvSpPr>
        <dsp:cNvPr id="0" name=""/>
        <dsp:cNvSpPr/>
      </dsp:nvSpPr>
      <dsp:spPr>
        <a:xfrm>
          <a:off x="1718825" y="188"/>
          <a:ext cx="831861" cy="668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latin typeface="+mn-ea"/>
              <a:ea typeface="+mn-ea"/>
              <a:cs typeface="+mn-cs"/>
            </a:rPr>
            <a:t>智能</a:t>
          </a:r>
          <a:endParaRPr lang="zh-CN" altLang="en-US" sz="2800" kern="1200" dirty="0">
            <a:latin typeface="+mn-ea"/>
            <a:ea typeface="+mn-ea"/>
            <a:cs typeface="+mn-cs"/>
          </a:endParaRPr>
        </a:p>
      </dsp:txBody>
      <dsp:txXfrm>
        <a:off x="1718825" y="188"/>
        <a:ext cx="831861" cy="668059"/>
      </dsp:txXfrm>
    </dsp:sp>
    <dsp:sp modelId="{248BEBFC-706A-4DC8-A012-0CEA90286545}">
      <dsp:nvSpPr>
        <dsp:cNvPr id="0" name=""/>
        <dsp:cNvSpPr/>
      </dsp:nvSpPr>
      <dsp:spPr>
        <a:xfrm>
          <a:off x="1092957" y="35535"/>
          <a:ext cx="3464183" cy="3464183"/>
        </a:xfrm>
        <a:prstGeom prst="circularArrow">
          <a:avLst>
            <a:gd name="adj1" fmla="val 3761"/>
            <a:gd name="adj2" fmla="val 234621"/>
            <a:gd name="adj3" fmla="val 16741775"/>
            <a:gd name="adj4" fmla="val 15423604"/>
            <a:gd name="adj5" fmla="val 438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EDA585-5B23-4025-AC1C-9233216A40AD}">
      <dsp:nvSpPr>
        <dsp:cNvPr id="0" name=""/>
        <dsp:cNvSpPr/>
      </dsp:nvSpPr>
      <dsp:spPr>
        <a:xfrm>
          <a:off x="3571" y="2240822"/>
          <a:ext cx="1561703" cy="937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运维规范</a:t>
          </a:r>
          <a:endParaRPr lang="zh-CN" altLang="en-US" sz="2500" kern="1200" dirty="0"/>
        </a:p>
      </dsp:txBody>
      <dsp:txXfrm>
        <a:off x="31015" y="2268266"/>
        <a:ext cx="1506815" cy="882133"/>
      </dsp:txXfrm>
    </dsp:sp>
    <dsp:sp modelId="{9224CE0E-9E54-4454-8521-74E285B045C8}">
      <dsp:nvSpPr>
        <dsp:cNvPr id="0" name=""/>
        <dsp:cNvSpPr/>
      </dsp:nvSpPr>
      <dsp:spPr>
        <a:xfrm>
          <a:off x="1721445" y="2515682"/>
          <a:ext cx="331081" cy="38730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500" kern="1200"/>
        </a:p>
      </dsp:txBody>
      <dsp:txXfrm>
        <a:off x="1721445" y="2593142"/>
        <a:ext cx="231757" cy="232382"/>
      </dsp:txXfrm>
    </dsp:sp>
    <dsp:sp modelId="{834EA8E0-C1E9-4F89-AD02-0D3B8A9B4295}">
      <dsp:nvSpPr>
        <dsp:cNvPr id="0" name=""/>
        <dsp:cNvSpPr/>
      </dsp:nvSpPr>
      <dsp:spPr>
        <a:xfrm>
          <a:off x="2189956" y="2240822"/>
          <a:ext cx="1561703" cy="937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资源配置</a:t>
          </a:r>
          <a:endParaRPr lang="zh-CN" altLang="en-US" sz="2500" kern="1200" dirty="0"/>
        </a:p>
      </dsp:txBody>
      <dsp:txXfrm>
        <a:off x="2217400" y="2268266"/>
        <a:ext cx="1506815" cy="882133"/>
      </dsp:txXfrm>
    </dsp:sp>
    <dsp:sp modelId="{C99E21D5-5775-48FD-8CA1-2D379542BC06}">
      <dsp:nvSpPr>
        <dsp:cNvPr id="0" name=""/>
        <dsp:cNvSpPr/>
      </dsp:nvSpPr>
      <dsp:spPr>
        <a:xfrm>
          <a:off x="3907829" y="2515682"/>
          <a:ext cx="331081" cy="38730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500" kern="1200"/>
        </a:p>
      </dsp:txBody>
      <dsp:txXfrm>
        <a:off x="3907829" y="2593142"/>
        <a:ext cx="231757" cy="232382"/>
      </dsp:txXfrm>
    </dsp:sp>
    <dsp:sp modelId="{E66F589A-C7AA-4174-B98B-72A948B94A94}">
      <dsp:nvSpPr>
        <dsp:cNvPr id="0" name=""/>
        <dsp:cNvSpPr/>
      </dsp:nvSpPr>
      <dsp:spPr>
        <a:xfrm>
          <a:off x="4376340" y="2240822"/>
          <a:ext cx="1561703" cy="937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标准流程</a:t>
          </a:r>
          <a:endParaRPr lang="zh-CN" altLang="en-US" sz="2500" kern="1200" dirty="0"/>
        </a:p>
      </dsp:txBody>
      <dsp:txXfrm>
        <a:off x="4403784" y="2268266"/>
        <a:ext cx="1506815" cy="882133"/>
      </dsp:txXfrm>
    </dsp:sp>
    <dsp:sp modelId="{29383228-5CF3-4946-BBC6-859688910A7F}">
      <dsp:nvSpPr>
        <dsp:cNvPr id="0" name=""/>
        <dsp:cNvSpPr/>
      </dsp:nvSpPr>
      <dsp:spPr>
        <a:xfrm>
          <a:off x="6094214" y="2515682"/>
          <a:ext cx="331081" cy="38730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500" kern="1200"/>
        </a:p>
      </dsp:txBody>
      <dsp:txXfrm>
        <a:off x="6094214" y="2593142"/>
        <a:ext cx="231757" cy="232382"/>
      </dsp:txXfrm>
    </dsp:sp>
    <dsp:sp modelId="{EE06B5C8-A2FF-493E-BDF7-2F05AEEF99C3}">
      <dsp:nvSpPr>
        <dsp:cNvPr id="0" name=""/>
        <dsp:cNvSpPr/>
      </dsp:nvSpPr>
      <dsp:spPr>
        <a:xfrm>
          <a:off x="6562724" y="2240822"/>
          <a:ext cx="1561703" cy="937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生产环境</a:t>
          </a:r>
          <a:endParaRPr lang="zh-CN" altLang="en-US" sz="2500" kern="1200" dirty="0"/>
        </a:p>
      </dsp:txBody>
      <dsp:txXfrm>
        <a:off x="6590168" y="2268266"/>
        <a:ext cx="1506815" cy="8821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B08E1-45E1-4C37-8B76-9902335BEC4D}">
      <dsp:nvSpPr>
        <dsp:cNvPr id="0" name=""/>
        <dsp:cNvSpPr/>
      </dsp:nvSpPr>
      <dsp:spPr>
        <a:xfrm>
          <a:off x="2857157" y="1690571"/>
          <a:ext cx="1285200" cy="1285200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4100" b="1" kern="1200" dirty="0" smtClean="0">
              <a:latin typeface="微软雅黑" pitchFamily="34" charset="-122"/>
              <a:ea typeface="微软雅黑" pitchFamily="34" charset="-122"/>
            </a:rPr>
            <a:t>2</a:t>
          </a:r>
          <a:r>
            <a:rPr lang="zh-CN" altLang="en-US" sz="4100" b="1" kern="1200" dirty="0" smtClean="0">
              <a:latin typeface="微软雅黑" pitchFamily="34" charset="-122"/>
              <a:ea typeface="微软雅黑" pitchFamily="34" charset="-122"/>
            </a:rPr>
            <a:t>亿</a:t>
          </a:r>
          <a:endParaRPr lang="zh-CN" altLang="en-US" sz="4100" b="1" kern="1200" dirty="0">
            <a:latin typeface="微软雅黑" pitchFamily="34" charset="-122"/>
            <a:ea typeface="微软雅黑" pitchFamily="34" charset="-122"/>
          </a:endParaRPr>
        </a:p>
      </dsp:txBody>
      <dsp:txXfrm>
        <a:off x="3045370" y="1878784"/>
        <a:ext cx="908774" cy="908774"/>
      </dsp:txXfrm>
    </dsp:sp>
    <dsp:sp modelId="{9E614CCC-DECA-4CFB-A800-B8579D2315D5}">
      <dsp:nvSpPr>
        <dsp:cNvPr id="0" name=""/>
        <dsp:cNvSpPr/>
      </dsp:nvSpPr>
      <dsp:spPr>
        <a:xfrm rot="16200000">
          <a:off x="3305566" y="1479854"/>
          <a:ext cx="38838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8838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>
            <a:latin typeface="微软雅黑" pitchFamily="34" charset="-122"/>
            <a:ea typeface="微软雅黑" pitchFamily="34" charset="-122"/>
          </a:endParaRPr>
        </a:p>
      </dsp:txBody>
      <dsp:txXfrm>
        <a:off x="3490047" y="1486670"/>
        <a:ext cx="19419" cy="19419"/>
      </dsp:txXfrm>
    </dsp:sp>
    <dsp:sp modelId="{C913BB4D-9429-4A48-BF90-9CE94AD11102}">
      <dsp:nvSpPr>
        <dsp:cNvPr id="0" name=""/>
        <dsp:cNvSpPr/>
      </dsp:nvSpPr>
      <dsp:spPr>
        <a:xfrm>
          <a:off x="2857157" y="16987"/>
          <a:ext cx="1285200" cy="1285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>
              <a:latin typeface="微软雅黑" pitchFamily="34" charset="-122"/>
              <a:ea typeface="微软雅黑" pitchFamily="34" charset="-122"/>
            </a:rPr>
            <a:t>50</a:t>
          </a:r>
          <a:r>
            <a:rPr lang="zh-CN" altLang="en-US" sz="2000" kern="12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zh-CN" altLang="en-US" sz="20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3045370" y="205200"/>
        <a:ext cx="908774" cy="908774"/>
      </dsp:txXfrm>
    </dsp:sp>
    <dsp:sp modelId="{BB1BB751-E46A-4827-9FAF-6CEB33F2E3DF}">
      <dsp:nvSpPr>
        <dsp:cNvPr id="0" name=""/>
        <dsp:cNvSpPr/>
      </dsp:nvSpPr>
      <dsp:spPr>
        <a:xfrm rot="19800000">
          <a:off x="4030249" y="1898250"/>
          <a:ext cx="38838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8838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>
            <a:latin typeface="微软雅黑" pitchFamily="34" charset="-122"/>
            <a:ea typeface="微软雅黑" pitchFamily="34" charset="-122"/>
          </a:endParaRPr>
        </a:p>
      </dsp:txBody>
      <dsp:txXfrm>
        <a:off x="4214730" y="1905066"/>
        <a:ext cx="19419" cy="19419"/>
      </dsp:txXfrm>
    </dsp:sp>
    <dsp:sp modelId="{4F3BBFD5-4FE7-487C-9E32-7C396F748B5C}">
      <dsp:nvSpPr>
        <dsp:cNvPr id="0" name=""/>
        <dsp:cNvSpPr/>
      </dsp:nvSpPr>
      <dsp:spPr>
        <a:xfrm>
          <a:off x="4306522" y="853779"/>
          <a:ext cx="1285200" cy="1285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000" kern="1200" dirty="0" smtClean="0">
              <a:latin typeface="微软雅黑" pitchFamily="34" charset="-122"/>
              <a:ea typeface="微软雅黑" pitchFamily="34" charset="-122"/>
            </a:rPr>
            <a:t>12740</a:t>
          </a:r>
          <a:r>
            <a:rPr lang="zh-CN" altLang="en-US" sz="2000" kern="12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zh-CN" altLang="en-US" sz="20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4494735" y="1041992"/>
        <a:ext cx="908774" cy="908774"/>
      </dsp:txXfrm>
    </dsp:sp>
    <dsp:sp modelId="{D9825366-AFD0-4822-91FF-D97A21E09A34}">
      <dsp:nvSpPr>
        <dsp:cNvPr id="0" name=""/>
        <dsp:cNvSpPr/>
      </dsp:nvSpPr>
      <dsp:spPr>
        <a:xfrm rot="1800000">
          <a:off x="4030249" y="2735042"/>
          <a:ext cx="38838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8838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4214730" y="2741857"/>
        <a:ext cx="19419" cy="19419"/>
      </dsp:txXfrm>
    </dsp:sp>
    <dsp:sp modelId="{6E8553C2-F1B3-4648-8513-60B18011E893}">
      <dsp:nvSpPr>
        <dsp:cNvPr id="0" name=""/>
        <dsp:cNvSpPr/>
      </dsp:nvSpPr>
      <dsp:spPr>
        <a:xfrm>
          <a:off x="4306522" y="2527362"/>
          <a:ext cx="1285200" cy="1285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800" kern="1200" dirty="0" smtClean="0">
              <a:latin typeface="微软雅黑" pitchFamily="34" charset="-122"/>
              <a:ea typeface="微软雅黑" pitchFamily="34" charset="-122"/>
            </a:rPr>
            <a:t>161679</a:t>
          </a:r>
          <a:r>
            <a:rPr lang="zh-CN" altLang="en-US" sz="1800" kern="12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zh-CN" altLang="en-US" sz="18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4494735" y="2715575"/>
        <a:ext cx="908774" cy="908774"/>
      </dsp:txXfrm>
    </dsp:sp>
    <dsp:sp modelId="{E3AF92F6-A2E8-4DA6-9D73-E43229CE14B5}">
      <dsp:nvSpPr>
        <dsp:cNvPr id="0" name=""/>
        <dsp:cNvSpPr/>
      </dsp:nvSpPr>
      <dsp:spPr>
        <a:xfrm rot="5400000">
          <a:off x="3305566" y="3153437"/>
          <a:ext cx="38838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8838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>
            <a:latin typeface="微软雅黑" pitchFamily="34" charset="-122"/>
            <a:ea typeface="微软雅黑" pitchFamily="34" charset="-122"/>
          </a:endParaRPr>
        </a:p>
      </dsp:txBody>
      <dsp:txXfrm>
        <a:off x="3490047" y="3160253"/>
        <a:ext cx="19419" cy="19419"/>
      </dsp:txXfrm>
    </dsp:sp>
    <dsp:sp modelId="{4671D617-209D-44CA-84BA-B7A98C54774B}">
      <dsp:nvSpPr>
        <dsp:cNvPr id="0" name=""/>
        <dsp:cNvSpPr/>
      </dsp:nvSpPr>
      <dsp:spPr>
        <a:xfrm>
          <a:off x="2857157" y="3364154"/>
          <a:ext cx="1285200" cy="1285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>
              <a:latin typeface="微软雅黑" pitchFamily="34" charset="-122"/>
              <a:ea typeface="微软雅黑" pitchFamily="34" charset="-122"/>
            </a:rPr>
            <a:t>1511</a:t>
          </a:r>
          <a:r>
            <a:rPr lang="zh-CN" altLang="en-US" sz="2000" kern="1200" dirty="0" smtClean="0">
              <a:latin typeface="微软雅黑" pitchFamily="34" charset="-122"/>
              <a:ea typeface="微软雅黑" pitchFamily="34" charset="-122"/>
            </a:rPr>
            <a:t>次</a:t>
          </a:r>
          <a:endParaRPr lang="en-US" altLang="zh-CN" sz="2000" kern="1200" dirty="0" smtClean="0">
            <a:latin typeface="微软雅黑" pitchFamily="34" charset="-122"/>
            <a:ea typeface="微软雅黑" pitchFamily="34" charset="-122"/>
          </a:endParaRPr>
        </a:p>
      </dsp:txBody>
      <dsp:txXfrm>
        <a:off x="3045370" y="3552367"/>
        <a:ext cx="908774" cy="908774"/>
      </dsp:txXfrm>
    </dsp:sp>
    <dsp:sp modelId="{BBE591D1-BA23-4B3C-AE69-5C1E1AE844AB}">
      <dsp:nvSpPr>
        <dsp:cNvPr id="0" name=""/>
        <dsp:cNvSpPr/>
      </dsp:nvSpPr>
      <dsp:spPr>
        <a:xfrm rot="9000000">
          <a:off x="2580883" y="2735042"/>
          <a:ext cx="38838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8838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>
            <a:latin typeface="微软雅黑" pitchFamily="34" charset="-122"/>
            <a:ea typeface="微软雅黑" pitchFamily="34" charset="-122"/>
          </a:endParaRPr>
        </a:p>
      </dsp:txBody>
      <dsp:txXfrm rot="10800000">
        <a:off x="2765365" y="2741857"/>
        <a:ext cx="19419" cy="19419"/>
      </dsp:txXfrm>
    </dsp:sp>
    <dsp:sp modelId="{19876676-D0CD-4FA4-8CC1-338955B7C10C}">
      <dsp:nvSpPr>
        <dsp:cNvPr id="0" name=""/>
        <dsp:cNvSpPr/>
      </dsp:nvSpPr>
      <dsp:spPr>
        <a:xfrm>
          <a:off x="1407791" y="2527362"/>
          <a:ext cx="1285200" cy="1285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>
              <a:latin typeface="微软雅黑" pitchFamily="34" charset="-122"/>
              <a:ea typeface="微软雅黑" pitchFamily="34" charset="-122"/>
            </a:rPr>
            <a:t>9132</a:t>
          </a:r>
          <a:r>
            <a:rPr lang="zh-CN" altLang="en-US" sz="2000" kern="1200" dirty="0" smtClean="0">
              <a:latin typeface="微软雅黑" pitchFamily="34" charset="-122"/>
              <a:ea typeface="微软雅黑" pitchFamily="34" charset="-122"/>
            </a:rPr>
            <a:t>次</a:t>
          </a:r>
          <a:endParaRPr lang="en-US" altLang="zh-CN" sz="2000" kern="1200" dirty="0" smtClean="0">
            <a:latin typeface="微软雅黑" pitchFamily="34" charset="-122"/>
            <a:ea typeface="微软雅黑" pitchFamily="34" charset="-122"/>
          </a:endParaRPr>
        </a:p>
      </dsp:txBody>
      <dsp:txXfrm>
        <a:off x="1596004" y="2715575"/>
        <a:ext cx="908774" cy="908774"/>
      </dsp:txXfrm>
    </dsp:sp>
    <dsp:sp modelId="{5B939345-AD30-447B-AE65-E071E95213BD}">
      <dsp:nvSpPr>
        <dsp:cNvPr id="0" name=""/>
        <dsp:cNvSpPr/>
      </dsp:nvSpPr>
      <dsp:spPr>
        <a:xfrm rot="12600000">
          <a:off x="2580883" y="1898250"/>
          <a:ext cx="388382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88382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 dirty="0">
            <a:latin typeface="微软雅黑" pitchFamily="34" charset="-122"/>
            <a:ea typeface="微软雅黑" pitchFamily="34" charset="-122"/>
          </a:endParaRPr>
        </a:p>
      </dsp:txBody>
      <dsp:txXfrm rot="10800000">
        <a:off x="2765365" y="1905066"/>
        <a:ext cx="19419" cy="19419"/>
      </dsp:txXfrm>
    </dsp:sp>
    <dsp:sp modelId="{CCCFA581-B291-4AD9-B8B7-8AED4C0597A9}">
      <dsp:nvSpPr>
        <dsp:cNvPr id="0" name=""/>
        <dsp:cNvSpPr/>
      </dsp:nvSpPr>
      <dsp:spPr>
        <a:xfrm>
          <a:off x="1407791" y="853779"/>
          <a:ext cx="1285200" cy="1285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>
              <a:latin typeface="微软雅黑" pitchFamily="34" charset="-122"/>
              <a:ea typeface="微软雅黑" pitchFamily="34" charset="-122"/>
            </a:rPr>
            <a:t>800</a:t>
          </a:r>
          <a:r>
            <a:rPr lang="zh-CN" altLang="en-US" sz="2000" kern="1200" dirty="0" smtClean="0">
              <a:latin typeface="微软雅黑" pitchFamily="34" charset="-122"/>
              <a:ea typeface="微软雅黑" pitchFamily="34" charset="-122"/>
            </a:rPr>
            <a:t>个</a:t>
          </a:r>
          <a:endParaRPr lang="en-US" altLang="zh-CN" sz="2000" kern="1200" dirty="0" smtClean="0">
            <a:latin typeface="微软雅黑" pitchFamily="34" charset="-122"/>
            <a:ea typeface="微软雅黑" pitchFamily="34" charset="-122"/>
          </a:endParaRPr>
        </a:p>
      </dsp:txBody>
      <dsp:txXfrm>
        <a:off x="1596004" y="1041992"/>
        <a:ext cx="908774" cy="9087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2EC88E-E575-495C-B8C3-9D84211D9AF1}">
      <dsp:nvSpPr>
        <dsp:cNvPr id="0" name=""/>
        <dsp:cNvSpPr/>
      </dsp:nvSpPr>
      <dsp:spPr>
        <a:xfrm>
          <a:off x="3031744" y="0"/>
          <a:ext cx="1515872" cy="1010581"/>
        </a:xfrm>
        <a:prstGeom prst="trapezoid">
          <a:avLst>
            <a:gd name="adj" fmla="val 75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事件管理</a:t>
          </a:r>
          <a:endParaRPr lang="zh-CN" altLang="en-US" sz="2800" kern="1200" dirty="0"/>
        </a:p>
      </dsp:txBody>
      <dsp:txXfrm>
        <a:off x="3031744" y="0"/>
        <a:ext cx="1515872" cy="1010581"/>
      </dsp:txXfrm>
    </dsp:sp>
    <dsp:sp modelId="{0648075C-6ACF-43DC-BFDE-8288DF319A51}">
      <dsp:nvSpPr>
        <dsp:cNvPr id="0" name=""/>
        <dsp:cNvSpPr/>
      </dsp:nvSpPr>
      <dsp:spPr>
        <a:xfrm>
          <a:off x="2273808" y="1010581"/>
          <a:ext cx="3031744" cy="1010581"/>
        </a:xfrm>
        <a:prstGeom prst="trapezoid">
          <a:avLst>
            <a:gd name="adj" fmla="val 75000"/>
          </a:avLst>
        </a:prstGeom>
        <a:solidFill>
          <a:schemeClr val="accent1">
            <a:shade val="50000"/>
            <a:hueOff val="133703"/>
            <a:satOff val="3582"/>
            <a:lumOff val="1578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监控标准化</a:t>
          </a:r>
          <a:endParaRPr lang="zh-CN" altLang="en-US" sz="2800" kern="1200" dirty="0"/>
        </a:p>
      </dsp:txBody>
      <dsp:txXfrm>
        <a:off x="2804363" y="1010581"/>
        <a:ext cx="1970633" cy="1010581"/>
      </dsp:txXfrm>
    </dsp:sp>
    <dsp:sp modelId="{60EC2FF6-A3FB-4816-8CD9-2E6785E466B6}">
      <dsp:nvSpPr>
        <dsp:cNvPr id="0" name=""/>
        <dsp:cNvSpPr/>
      </dsp:nvSpPr>
      <dsp:spPr>
        <a:xfrm>
          <a:off x="1515872" y="2021162"/>
          <a:ext cx="4547616" cy="1010581"/>
        </a:xfrm>
        <a:prstGeom prst="trapezoid">
          <a:avLst>
            <a:gd name="adj" fmla="val 75000"/>
          </a:avLst>
        </a:prstGeom>
        <a:solidFill>
          <a:schemeClr val="accent1">
            <a:shade val="50000"/>
            <a:hueOff val="267407"/>
            <a:satOff val="7164"/>
            <a:lumOff val="3156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可运维规范</a:t>
          </a:r>
          <a:endParaRPr lang="zh-CN" altLang="en-US" sz="2800" kern="1200" dirty="0"/>
        </a:p>
      </dsp:txBody>
      <dsp:txXfrm>
        <a:off x="2311704" y="2021162"/>
        <a:ext cx="2955950" cy="1010581"/>
      </dsp:txXfrm>
    </dsp:sp>
    <dsp:sp modelId="{16E8389B-8AB3-4F36-A390-E1F89C132634}">
      <dsp:nvSpPr>
        <dsp:cNvPr id="0" name=""/>
        <dsp:cNvSpPr/>
      </dsp:nvSpPr>
      <dsp:spPr>
        <a:xfrm>
          <a:off x="757936" y="3031744"/>
          <a:ext cx="6063488" cy="1010581"/>
        </a:xfrm>
        <a:prstGeom prst="trapezoid">
          <a:avLst>
            <a:gd name="adj" fmla="val 75000"/>
          </a:avLst>
        </a:prstGeom>
        <a:solidFill>
          <a:schemeClr val="accent1">
            <a:shade val="50000"/>
            <a:hueOff val="267407"/>
            <a:satOff val="7164"/>
            <a:lumOff val="3156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软件标准化</a:t>
          </a:r>
          <a:endParaRPr lang="zh-CN" altLang="en-US" sz="2800" kern="1200" dirty="0"/>
        </a:p>
      </dsp:txBody>
      <dsp:txXfrm>
        <a:off x="1819046" y="3031744"/>
        <a:ext cx="3941267" cy="1010581"/>
      </dsp:txXfrm>
    </dsp:sp>
    <dsp:sp modelId="{2816952D-4893-46B3-984D-7F17BD788411}">
      <dsp:nvSpPr>
        <dsp:cNvPr id="0" name=""/>
        <dsp:cNvSpPr/>
      </dsp:nvSpPr>
      <dsp:spPr>
        <a:xfrm>
          <a:off x="0" y="4042325"/>
          <a:ext cx="7579360" cy="1010581"/>
        </a:xfrm>
        <a:prstGeom prst="trapezoid">
          <a:avLst>
            <a:gd name="adj" fmla="val 75000"/>
          </a:avLst>
        </a:prstGeom>
        <a:solidFill>
          <a:schemeClr val="accent1">
            <a:shade val="50000"/>
            <a:hueOff val="133703"/>
            <a:satOff val="3582"/>
            <a:lumOff val="1578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硬件</a:t>
          </a:r>
          <a:r>
            <a:rPr lang="en-US" altLang="zh-CN" sz="2800" kern="1200" dirty="0" smtClean="0"/>
            <a:t>/</a:t>
          </a:r>
          <a:r>
            <a:rPr lang="zh-CN" altLang="en-US" sz="2800" kern="1200" dirty="0" smtClean="0"/>
            <a:t>网络标准化</a:t>
          </a:r>
          <a:endParaRPr lang="zh-CN" altLang="en-US" sz="2800" kern="1200" dirty="0"/>
        </a:p>
      </dsp:txBody>
      <dsp:txXfrm>
        <a:off x="1326387" y="4042325"/>
        <a:ext cx="4926584" cy="101058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67610B-151A-4913-8A04-F7D9A5108A75}">
      <dsp:nvSpPr>
        <dsp:cNvPr id="0" name=""/>
        <dsp:cNvSpPr/>
      </dsp:nvSpPr>
      <dsp:spPr>
        <a:xfrm>
          <a:off x="4894688" y="2002263"/>
          <a:ext cx="1262797" cy="1262797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100" kern="1200" dirty="0" smtClean="0"/>
            <a:t>模块</a:t>
          </a:r>
          <a:endParaRPr lang="zh-CN" altLang="en-US" sz="3100" kern="1200" dirty="0"/>
        </a:p>
      </dsp:txBody>
      <dsp:txXfrm>
        <a:off x="5079620" y="2187195"/>
        <a:ext cx="892933" cy="892933"/>
      </dsp:txXfrm>
    </dsp:sp>
    <dsp:sp modelId="{AFDA8996-79C7-495B-B82F-756B1BF3F8DD}">
      <dsp:nvSpPr>
        <dsp:cNvPr id="0" name=""/>
        <dsp:cNvSpPr/>
      </dsp:nvSpPr>
      <dsp:spPr>
        <a:xfrm rot="16200000">
          <a:off x="5264002" y="1307923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5328405" y="1458196"/>
        <a:ext cx="395365" cy="257611"/>
      </dsp:txXfrm>
    </dsp:sp>
    <dsp:sp modelId="{6F9E0321-9D19-4539-97D0-1B965ACA6ADB}">
      <dsp:nvSpPr>
        <dsp:cNvPr id="0" name=""/>
        <dsp:cNvSpPr/>
      </dsp:nvSpPr>
      <dsp:spPr>
        <a:xfrm>
          <a:off x="5020968" y="3025"/>
          <a:ext cx="1010237" cy="1010237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资产配置</a:t>
          </a:r>
          <a:endParaRPr lang="zh-CN" altLang="en-US" sz="2100" kern="1200" dirty="0"/>
        </a:p>
      </dsp:txBody>
      <dsp:txXfrm>
        <a:off x="5168914" y="150971"/>
        <a:ext cx="714345" cy="714345"/>
      </dsp:txXfrm>
    </dsp:sp>
    <dsp:sp modelId="{5CF2AECC-244A-4509-AA60-D2454F818071}">
      <dsp:nvSpPr>
        <dsp:cNvPr id="0" name=""/>
        <dsp:cNvSpPr/>
      </dsp:nvSpPr>
      <dsp:spPr>
        <a:xfrm rot="18360000">
          <a:off x="5917069" y="1520117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5943617" y="1658090"/>
        <a:ext cx="395365" cy="257611"/>
      </dsp:txXfrm>
    </dsp:sp>
    <dsp:sp modelId="{6A827106-8B9C-4F8C-96E0-6A5EC5D5ABFF}">
      <dsp:nvSpPr>
        <dsp:cNvPr id="0" name=""/>
        <dsp:cNvSpPr/>
      </dsp:nvSpPr>
      <dsp:spPr>
        <a:xfrm>
          <a:off x="6270316" y="408963"/>
          <a:ext cx="1010237" cy="1010237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硬件配置</a:t>
          </a:r>
          <a:endParaRPr lang="zh-CN" altLang="en-US" sz="2100" kern="1200" dirty="0"/>
        </a:p>
      </dsp:txBody>
      <dsp:txXfrm>
        <a:off x="6418262" y="556909"/>
        <a:ext cx="714345" cy="714345"/>
      </dsp:txXfrm>
    </dsp:sp>
    <dsp:sp modelId="{78D43E5C-67E1-4791-B463-F0D9AF16272C}">
      <dsp:nvSpPr>
        <dsp:cNvPr id="0" name=""/>
        <dsp:cNvSpPr/>
      </dsp:nvSpPr>
      <dsp:spPr>
        <a:xfrm rot="20520000">
          <a:off x="6320686" y="2075649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6323838" y="2181420"/>
        <a:ext cx="395365" cy="257611"/>
      </dsp:txXfrm>
    </dsp:sp>
    <dsp:sp modelId="{04D2D023-372C-40C8-8EEE-E0064A601756}">
      <dsp:nvSpPr>
        <dsp:cNvPr id="0" name=""/>
        <dsp:cNvSpPr/>
      </dsp:nvSpPr>
      <dsp:spPr>
        <a:xfrm>
          <a:off x="7042456" y="1471722"/>
          <a:ext cx="1010237" cy="1010237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软件配置</a:t>
          </a:r>
          <a:endParaRPr lang="zh-CN" altLang="en-US" sz="2100" kern="1200" dirty="0"/>
        </a:p>
      </dsp:txBody>
      <dsp:txXfrm>
        <a:off x="7190402" y="1619668"/>
        <a:ext cx="714345" cy="714345"/>
      </dsp:txXfrm>
    </dsp:sp>
    <dsp:sp modelId="{7BADB16B-5F7D-465A-847F-97FB167AB599}">
      <dsp:nvSpPr>
        <dsp:cNvPr id="0" name=""/>
        <dsp:cNvSpPr/>
      </dsp:nvSpPr>
      <dsp:spPr>
        <a:xfrm rot="1080000">
          <a:off x="6320686" y="2762324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6323838" y="2828293"/>
        <a:ext cx="395365" cy="257611"/>
      </dsp:txXfrm>
    </dsp:sp>
    <dsp:sp modelId="{36D6A6A8-6736-41E3-8400-CCB2A1AA5885}">
      <dsp:nvSpPr>
        <dsp:cNvPr id="0" name=""/>
        <dsp:cNvSpPr/>
      </dsp:nvSpPr>
      <dsp:spPr>
        <a:xfrm>
          <a:off x="7042456" y="2785364"/>
          <a:ext cx="1010237" cy="1010237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运营配置</a:t>
          </a:r>
          <a:endParaRPr lang="zh-CN" altLang="en-US" sz="2100" kern="1200" dirty="0"/>
        </a:p>
      </dsp:txBody>
      <dsp:txXfrm>
        <a:off x="7190402" y="2933310"/>
        <a:ext cx="714345" cy="714345"/>
      </dsp:txXfrm>
    </dsp:sp>
    <dsp:sp modelId="{EC98A05F-219B-4D95-94AA-5DC516332382}">
      <dsp:nvSpPr>
        <dsp:cNvPr id="0" name=""/>
        <dsp:cNvSpPr/>
      </dsp:nvSpPr>
      <dsp:spPr>
        <a:xfrm rot="3240000">
          <a:off x="5917069" y="3317856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5943617" y="3351623"/>
        <a:ext cx="395365" cy="257611"/>
      </dsp:txXfrm>
    </dsp:sp>
    <dsp:sp modelId="{C058C683-3210-40CC-A421-F6D2EC05BD90}">
      <dsp:nvSpPr>
        <dsp:cNvPr id="0" name=""/>
        <dsp:cNvSpPr/>
      </dsp:nvSpPr>
      <dsp:spPr>
        <a:xfrm>
          <a:off x="6270316" y="3848123"/>
          <a:ext cx="1010237" cy="1010237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分布信息</a:t>
          </a:r>
          <a:endParaRPr lang="zh-CN" altLang="en-US" sz="2100" kern="1200" dirty="0"/>
        </a:p>
      </dsp:txBody>
      <dsp:txXfrm>
        <a:off x="6418262" y="3996069"/>
        <a:ext cx="714345" cy="714345"/>
      </dsp:txXfrm>
    </dsp:sp>
    <dsp:sp modelId="{24F46C0A-2C34-4BB8-ACA3-6F0B349E6EB0}">
      <dsp:nvSpPr>
        <dsp:cNvPr id="0" name=""/>
        <dsp:cNvSpPr/>
      </dsp:nvSpPr>
      <dsp:spPr>
        <a:xfrm rot="5400000">
          <a:off x="5264002" y="3530050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>
        <a:off x="5328405" y="3551518"/>
        <a:ext cx="395365" cy="257611"/>
      </dsp:txXfrm>
    </dsp:sp>
    <dsp:sp modelId="{93DE8BDE-5AFB-43F4-ACAF-96A9573B3B5A}">
      <dsp:nvSpPr>
        <dsp:cNvPr id="0" name=""/>
        <dsp:cNvSpPr/>
      </dsp:nvSpPr>
      <dsp:spPr>
        <a:xfrm>
          <a:off x="5020968" y="4254061"/>
          <a:ext cx="1010237" cy="1010237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资源配置</a:t>
          </a:r>
          <a:endParaRPr lang="zh-CN" altLang="en-US" sz="2100" kern="1200" dirty="0"/>
        </a:p>
      </dsp:txBody>
      <dsp:txXfrm>
        <a:off x="5168914" y="4402007"/>
        <a:ext cx="714345" cy="714345"/>
      </dsp:txXfrm>
    </dsp:sp>
    <dsp:sp modelId="{706A66BD-1C90-4039-97F4-495435116F73}">
      <dsp:nvSpPr>
        <dsp:cNvPr id="0" name=""/>
        <dsp:cNvSpPr/>
      </dsp:nvSpPr>
      <dsp:spPr>
        <a:xfrm rot="7560000">
          <a:off x="4610935" y="3317856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 rot="10800000">
        <a:off x="4713192" y="3351623"/>
        <a:ext cx="395365" cy="257611"/>
      </dsp:txXfrm>
    </dsp:sp>
    <dsp:sp modelId="{F349A2A6-5D1E-4FF2-A7A4-0D70AB908806}">
      <dsp:nvSpPr>
        <dsp:cNvPr id="0" name=""/>
        <dsp:cNvSpPr/>
      </dsp:nvSpPr>
      <dsp:spPr>
        <a:xfrm>
          <a:off x="3771620" y="3848123"/>
          <a:ext cx="1010237" cy="1010237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权限配置</a:t>
          </a:r>
          <a:endParaRPr lang="zh-CN" altLang="en-US" sz="2100" kern="1200" dirty="0"/>
        </a:p>
      </dsp:txBody>
      <dsp:txXfrm>
        <a:off x="3919566" y="3996069"/>
        <a:ext cx="714345" cy="714345"/>
      </dsp:txXfrm>
    </dsp:sp>
    <dsp:sp modelId="{9CD171D2-0DDD-412D-8724-2602EF3D7D39}">
      <dsp:nvSpPr>
        <dsp:cNvPr id="0" name=""/>
        <dsp:cNvSpPr/>
      </dsp:nvSpPr>
      <dsp:spPr>
        <a:xfrm rot="9720000">
          <a:off x="4207317" y="2762324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 rot="10800000">
        <a:off x="4332970" y="2828293"/>
        <a:ext cx="395365" cy="257611"/>
      </dsp:txXfrm>
    </dsp:sp>
    <dsp:sp modelId="{A9652A27-405A-4731-8289-30E3A232EB67}">
      <dsp:nvSpPr>
        <dsp:cNvPr id="0" name=""/>
        <dsp:cNvSpPr/>
      </dsp:nvSpPr>
      <dsp:spPr>
        <a:xfrm>
          <a:off x="2999480" y="2785364"/>
          <a:ext cx="1010237" cy="1010237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流程配置</a:t>
          </a:r>
          <a:endParaRPr lang="zh-CN" altLang="en-US" sz="2100" kern="1200" dirty="0"/>
        </a:p>
      </dsp:txBody>
      <dsp:txXfrm>
        <a:off x="3147426" y="2933310"/>
        <a:ext cx="714345" cy="714345"/>
      </dsp:txXfrm>
    </dsp:sp>
    <dsp:sp modelId="{5633F9F3-BD03-402E-B503-051D89D33CE2}">
      <dsp:nvSpPr>
        <dsp:cNvPr id="0" name=""/>
        <dsp:cNvSpPr/>
      </dsp:nvSpPr>
      <dsp:spPr>
        <a:xfrm rot="11880000">
          <a:off x="4207317" y="2075649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 rot="10800000">
        <a:off x="4332970" y="2181420"/>
        <a:ext cx="395365" cy="257611"/>
      </dsp:txXfrm>
    </dsp:sp>
    <dsp:sp modelId="{C21147D4-2E60-46FD-9545-E6556E1CFA31}">
      <dsp:nvSpPr>
        <dsp:cNvPr id="0" name=""/>
        <dsp:cNvSpPr/>
      </dsp:nvSpPr>
      <dsp:spPr>
        <a:xfrm>
          <a:off x="2999480" y="1471722"/>
          <a:ext cx="1010237" cy="1010237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测试用例</a:t>
          </a:r>
          <a:endParaRPr lang="zh-CN" altLang="en-US" sz="2100" kern="1200" dirty="0"/>
        </a:p>
      </dsp:txBody>
      <dsp:txXfrm>
        <a:off x="3147426" y="1619668"/>
        <a:ext cx="714345" cy="714345"/>
      </dsp:txXfrm>
    </dsp:sp>
    <dsp:sp modelId="{A011D591-37C2-4A20-9B74-0FC62AE589DF}">
      <dsp:nvSpPr>
        <dsp:cNvPr id="0" name=""/>
        <dsp:cNvSpPr/>
      </dsp:nvSpPr>
      <dsp:spPr>
        <a:xfrm rot="14040000">
          <a:off x="4610935" y="1520117"/>
          <a:ext cx="524170" cy="4293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/>
        </a:p>
      </dsp:txBody>
      <dsp:txXfrm rot="10800000">
        <a:off x="4713192" y="1658090"/>
        <a:ext cx="395365" cy="257611"/>
      </dsp:txXfrm>
    </dsp:sp>
    <dsp:sp modelId="{4881B096-7468-4646-B925-A647502A1EAA}">
      <dsp:nvSpPr>
        <dsp:cNvPr id="0" name=""/>
        <dsp:cNvSpPr/>
      </dsp:nvSpPr>
      <dsp:spPr>
        <a:xfrm>
          <a:off x="3771620" y="408963"/>
          <a:ext cx="1010237" cy="1010237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变更记录</a:t>
          </a:r>
          <a:endParaRPr lang="zh-CN" altLang="en-US" sz="2100" kern="1200" dirty="0"/>
        </a:p>
      </dsp:txBody>
      <dsp:txXfrm>
        <a:off x="3919566" y="556909"/>
        <a:ext cx="714345" cy="7143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AC2628-07C2-40EF-9921-03CBA97D4798}">
      <dsp:nvSpPr>
        <dsp:cNvPr id="0" name=""/>
        <dsp:cNvSpPr/>
      </dsp:nvSpPr>
      <dsp:spPr>
        <a:xfrm>
          <a:off x="1476" y="898828"/>
          <a:ext cx="645399" cy="44169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事件</a:t>
          </a:r>
          <a:endParaRPr lang="zh-CN" altLang="en-US" sz="1800" kern="1200" dirty="0"/>
        </a:p>
      </dsp:txBody>
      <dsp:txXfrm>
        <a:off x="14413" y="911765"/>
        <a:ext cx="619525" cy="415821"/>
      </dsp:txXfrm>
    </dsp:sp>
    <dsp:sp modelId="{0AF0B6A3-935A-439C-BA78-E45818EDFB45}">
      <dsp:nvSpPr>
        <dsp:cNvPr id="0" name=""/>
        <dsp:cNvSpPr/>
      </dsp:nvSpPr>
      <dsp:spPr>
        <a:xfrm>
          <a:off x="711415" y="1039646"/>
          <a:ext cx="136824" cy="160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600" kern="1200"/>
        </a:p>
      </dsp:txBody>
      <dsp:txXfrm>
        <a:off x="711415" y="1071658"/>
        <a:ext cx="95777" cy="96035"/>
      </dsp:txXfrm>
    </dsp:sp>
    <dsp:sp modelId="{A9CE861F-3A07-4552-884B-272549A4881E}">
      <dsp:nvSpPr>
        <dsp:cNvPr id="0" name=""/>
        <dsp:cNvSpPr/>
      </dsp:nvSpPr>
      <dsp:spPr>
        <a:xfrm>
          <a:off x="905035" y="898828"/>
          <a:ext cx="645399" cy="44169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策略</a:t>
          </a:r>
          <a:endParaRPr lang="zh-CN" altLang="en-US" sz="1800" kern="1200" dirty="0"/>
        </a:p>
      </dsp:txBody>
      <dsp:txXfrm>
        <a:off x="917972" y="911765"/>
        <a:ext cx="619525" cy="415821"/>
      </dsp:txXfrm>
    </dsp:sp>
    <dsp:sp modelId="{61275098-0A2D-4B11-AD47-BEB28BBC7F1F}">
      <dsp:nvSpPr>
        <dsp:cNvPr id="0" name=""/>
        <dsp:cNvSpPr/>
      </dsp:nvSpPr>
      <dsp:spPr>
        <a:xfrm>
          <a:off x="1614974" y="1039646"/>
          <a:ext cx="136824" cy="160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600" kern="1200"/>
        </a:p>
      </dsp:txBody>
      <dsp:txXfrm>
        <a:off x="1614974" y="1071658"/>
        <a:ext cx="95777" cy="96035"/>
      </dsp:txXfrm>
    </dsp:sp>
    <dsp:sp modelId="{53EDD23E-C7D5-48F3-B82C-B9FA61F7E4E6}">
      <dsp:nvSpPr>
        <dsp:cNvPr id="0" name=""/>
        <dsp:cNvSpPr/>
      </dsp:nvSpPr>
      <dsp:spPr>
        <a:xfrm>
          <a:off x="1808594" y="898828"/>
          <a:ext cx="645399" cy="44169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执行</a:t>
          </a:r>
          <a:endParaRPr lang="zh-CN" altLang="en-US" sz="1800" kern="1200" dirty="0"/>
        </a:p>
      </dsp:txBody>
      <dsp:txXfrm>
        <a:off x="1821531" y="911765"/>
        <a:ext cx="619525" cy="415821"/>
      </dsp:txXfrm>
    </dsp:sp>
    <dsp:sp modelId="{1034F7C5-766C-449A-814B-2048488F6322}">
      <dsp:nvSpPr>
        <dsp:cNvPr id="0" name=""/>
        <dsp:cNvSpPr/>
      </dsp:nvSpPr>
      <dsp:spPr>
        <a:xfrm>
          <a:off x="2518533" y="1039646"/>
          <a:ext cx="136824" cy="160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600" kern="1200"/>
        </a:p>
      </dsp:txBody>
      <dsp:txXfrm>
        <a:off x="2518533" y="1071658"/>
        <a:ext cx="95777" cy="96035"/>
      </dsp:txXfrm>
    </dsp:sp>
    <dsp:sp modelId="{094E91A8-2348-4FB7-95A0-2DC43D408FBF}">
      <dsp:nvSpPr>
        <dsp:cNvPr id="0" name=""/>
        <dsp:cNvSpPr/>
      </dsp:nvSpPr>
      <dsp:spPr>
        <a:xfrm>
          <a:off x="2712153" y="898828"/>
          <a:ext cx="645399" cy="44169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流程</a:t>
          </a:r>
          <a:endParaRPr lang="zh-CN" altLang="en-US" sz="1800" kern="1200" dirty="0"/>
        </a:p>
      </dsp:txBody>
      <dsp:txXfrm>
        <a:off x="2725090" y="911765"/>
        <a:ext cx="619525" cy="41582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18446E-B766-4B93-93FA-41107E7D6CE2}">
      <dsp:nvSpPr>
        <dsp:cNvPr id="0" name=""/>
        <dsp:cNvSpPr/>
      </dsp:nvSpPr>
      <dsp:spPr>
        <a:xfrm>
          <a:off x="1606477" y="585266"/>
          <a:ext cx="3909677" cy="3909677"/>
        </a:xfrm>
        <a:prstGeom prst="blockArc">
          <a:avLst>
            <a:gd name="adj1" fmla="val 11880000"/>
            <a:gd name="adj2" fmla="val 16200000"/>
            <a:gd name="adj3" fmla="val 4636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8BAD802-5A20-4DD0-BF06-C0A1FA0741BB}">
      <dsp:nvSpPr>
        <dsp:cNvPr id="0" name=""/>
        <dsp:cNvSpPr/>
      </dsp:nvSpPr>
      <dsp:spPr>
        <a:xfrm>
          <a:off x="1606477" y="585266"/>
          <a:ext cx="3909677" cy="3909677"/>
        </a:xfrm>
        <a:prstGeom prst="blockArc">
          <a:avLst>
            <a:gd name="adj1" fmla="val 7560000"/>
            <a:gd name="adj2" fmla="val 11880000"/>
            <a:gd name="adj3" fmla="val 4636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CC6816-3EE7-4362-B3DC-C65544C72251}">
      <dsp:nvSpPr>
        <dsp:cNvPr id="0" name=""/>
        <dsp:cNvSpPr/>
      </dsp:nvSpPr>
      <dsp:spPr>
        <a:xfrm>
          <a:off x="1606477" y="585266"/>
          <a:ext cx="3909677" cy="3909677"/>
        </a:xfrm>
        <a:prstGeom prst="blockArc">
          <a:avLst>
            <a:gd name="adj1" fmla="val 3240000"/>
            <a:gd name="adj2" fmla="val 7560000"/>
            <a:gd name="adj3" fmla="val 4636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BDD7221-8988-4AE1-AB8D-CABE96FEF5A0}">
      <dsp:nvSpPr>
        <dsp:cNvPr id="0" name=""/>
        <dsp:cNvSpPr/>
      </dsp:nvSpPr>
      <dsp:spPr>
        <a:xfrm>
          <a:off x="1606477" y="585266"/>
          <a:ext cx="3909677" cy="3909677"/>
        </a:xfrm>
        <a:prstGeom prst="blockArc">
          <a:avLst>
            <a:gd name="adj1" fmla="val 20520000"/>
            <a:gd name="adj2" fmla="val 3240000"/>
            <a:gd name="adj3" fmla="val 4636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5468605-15C8-4683-99D1-1B0DE53D42ED}">
      <dsp:nvSpPr>
        <dsp:cNvPr id="0" name=""/>
        <dsp:cNvSpPr/>
      </dsp:nvSpPr>
      <dsp:spPr>
        <a:xfrm>
          <a:off x="1606477" y="585266"/>
          <a:ext cx="3909677" cy="3909677"/>
        </a:xfrm>
        <a:prstGeom prst="blockArc">
          <a:avLst>
            <a:gd name="adj1" fmla="val 16200000"/>
            <a:gd name="adj2" fmla="val 20520000"/>
            <a:gd name="adj3" fmla="val 4636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CA195F6-2BCB-4CFF-BFFD-C5F74CC5156A}">
      <dsp:nvSpPr>
        <dsp:cNvPr id="0" name=""/>
        <dsp:cNvSpPr/>
      </dsp:nvSpPr>
      <dsp:spPr>
        <a:xfrm>
          <a:off x="2662292" y="1641081"/>
          <a:ext cx="1798047" cy="179804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600" kern="1200" dirty="0" err="1" smtClean="0"/>
            <a:t>DevOps</a:t>
          </a:r>
          <a:endParaRPr lang="zh-CN" altLang="en-US" sz="2600" kern="1200" dirty="0"/>
        </a:p>
      </dsp:txBody>
      <dsp:txXfrm>
        <a:off x="2925610" y="1904399"/>
        <a:ext cx="1271411" cy="1271411"/>
      </dsp:txXfrm>
    </dsp:sp>
    <dsp:sp modelId="{C631ED29-F48D-4871-A822-E69B617A7BF5}">
      <dsp:nvSpPr>
        <dsp:cNvPr id="0" name=""/>
        <dsp:cNvSpPr/>
      </dsp:nvSpPr>
      <dsp:spPr>
        <a:xfrm>
          <a:off x="2931999" y="1260"/>
          <a:ext cx="1258633" cy="125863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文化</a:t>
          </a:r>
          <a:endParaRPr lang="zh-CN" altLang="en-US" sz="2400" kern="1200" dirty="0"/>
        </a:p>
      </dsp:txBody>
      <dsp:txXfrm>
        <a:off x="3116322" y="185583"/>
        <a:ext cx="889987" cy="889987"/>
      </dsp:txXfrm>
    </dsp:sp>
    <dsp:sp modelId="{78CD93D8-1CF0-40E9-9432-ADD362A4F129}">
      <dsp:nvSpPr>
        <dsp:cNvPr id="0" name=""/>
        <dsp:cNvSpPr/>
      </dsp:nvSpPr>
      <dsp:spPr>
        <a:xfrm>
          <a:off x="4748068" y="1320712"/>
          <a:ext cx="1258633" cy="1258633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目标</a:t>
          </a:r>
          <a:endParaRPr lang="zh-CN" altLang="en-US" sz="2400" kern="1200" dirty="0"/>
        </a:p>
      </dsp:txBody>
      <dsp:txXfrm>
        <a:off x="4932391" y="1505035"/>
        <a:ext cx="889987" cy="889987"/>
      </dsp:txXfrm>
    </dsp:sp>
    <dsp:sp modelId="{829D3E05-617B-4AD2-B4E5-888A287B0689}">
      <dsp:nvSpPr>
        <dsp:cNvPr id="0" name=""/>
        <dsp:cNvSpPr/>
      </dsp:nvSpPr>
      <dsp:spPr>
        <a:xfrm>
          <a:off x="4054391" y="3455629"/>
          <a:ext cx="1258633" cy="1258633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合作</a:t>
          </a:r>
          <a:endParaRPr lang="zh-CN" altLang="en-US" sz="2400" kern="1200" dirty="0"/>
        </a:p>
      </dsp:txBody>
      <dsp:txXfrm>
        <a:off x="4238714" y="3639952"/>
        <a:ext cx="889987" cy="889987"/>
      </dsp:txXfrm>
    </dsp:sp>
    <dsp:sp modelId="{8C5F133D-51EC-4E16-894B-33C6FB319365}">
      <dsp:nvSpPr>
        <dsp:cNvPr id="0" name=""/>
        <dsp:cNvSpPr/>
      </dsp:nvSpPr>
      <dsp:spPr>
        <a:xfrm>
          <a:off x="1809607" y="3455629"/>
          <a:ext cx="1258633" cy="1258633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技术</a:t>
          </a:r>
          <a:endParaRPr lang="zh-CN" altLang="en-US" sz="2400" kern="1200" dirty="0"/>
        </a:p>
      </dsp:txBody>
      <dsp:txXfrm>
        <a:off x="1993930" y="3639952"/>
        <a:ext cx="889987" cy="889987"/>
      </dsp:txXfrm>
    </dsp:sp>
    <dsp:sp modelId="{62D02ADE-1AA7-45D8-8DC1-58A3EDDCB8E5}">
      <dsp:nvSpPr>
        <dsp:cNvPr id="0" name=""/>
        <dsp:cNvSpPr/>
      </dsp:nvSpPr>
      <dsp:spPr>
        <a:xfrm>
          <a:off x="1115930" y="1320712"/>
          <a:ext cx="1258633" cy="1258633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价值观</a:t>
          </a:r>
          <a:endParaRPr lang="zh-CN" altLang="en-US" sz="2400" kern="1200" dirty="0"/>
        </a:p>
      </dsp:txBody>
      <dsp:txXfrm>
        <a:off x="1300253" y="1505035"/>
        <a:ext cx="889987" cy="8899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896A-1EAF-49D3-9EF5-117781342BF0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B5515-DD30-4B8A-9AD5-F2544766A0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6414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22717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04564" y="128457"/>
            <a:ext cx="7390503" cy="904277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2971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133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6416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502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0504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361605" y="1246258"/>
            <a:ext cx="8955946" cy="4595144"/>
            <a:chOff x="361605" y="1246258"/>
            <a:chExt cx="8955946" cy="4595144"/>
          </a:xfrm>
        </p:grpSpPr>
        <p:pic>
          <p:nvPicPr>
            <p:cNvPr id="5" name="图片 4" descr="3副本.png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1605" y="1246258"/>
              <a:ext cx="8955946" cy="4595144"/>
            </a:xfrm>
            <a:prstGeom prst="rect">
              <a:avLst/>
            </a:prstGeom>
          </p:spPr>
        </p:pic>
        <p:sp>
          <p:nvSpPr>
            <p:cNvPr id="6" name="矩形 5"/>
            <p:cNvSpPr/>
            <p:nvPr userDrawn="1"/>
          </p:nvSpPr>
          <p:spPr>
            <a:xfrm>
              <a:off x="5927463" y="4399878"/>
              <a:ext cx="3390088" cy="92515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569209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7476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17735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7835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889AA-1699-4151-B563-4354196FC761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B49ED-8264-410B-88FB-90EEFAA9F2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2479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0896A-1EAF-49D3-9EF5-117781342BF0}" type="datetimeFigureOut">
              <a:rPr lang="zh-CN" altLang="en-US" smtClean="0"/>
              <a:pPr/>
              <a:t>2015/11/24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B5515-DD30-4B8A-9AD5-F2544766A0F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826710"/>
            <a:ext cx="8955946" cy="4595144"/>
            <a:chOff x="361605" y="1246258"/>
            <a:chExt cx="8955946" cy="4595144"/>
          </a:xfrm>
        </p:grpSpPr>
        <p:pic>
          <p:nvPicPr>
            <p:cNvPr id="8" name="图片 7" descr="3副本.png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1605" y="1246258"/>
              <a:ext cx="8955946" cy="4595144"/>
            </a:xfrm>
            <a:prstGeom prst="rect">
              <a:avLst/>
            </a:prstGeom>
          </p:spPr>
        </p:pic>
        <p:sp>
          <p:nvSpPr>
            <p:cNvPr id="9" name="矩形 8"/>
            <p:cNvSpPr/>
            <p:nvPr userDrawn="1"/>
          </p:nvSpPr>
          <p:spPr>
            <a:xfrm>
              <a:off x="5927463" y="4399878"/>
              <a:ext cx="3390088" cy="92515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91587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454419"/>
            <a:ext cx="2094931" cy="233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120"/>
              </a:lnSpc>
            </a:pPr>
            <a:r>
              <a:rPr lang="zh-CN" altLang="en-US" sz="1050" spc="140" baseline="0" dirty="0" smtClean="0">
                <a:solidFill>
                  <a:schemeClr val="tx1"/>
                </a:solidFill>
                <a:ea typeface="微软雅黑"/>
              </a:rPr>
              <a:t>全球软件案例研究峰会</a:t>
            </a:r>
            <a:endParaRPr lang="zh-CN" altLang="en-US" sz="1050" spc="140" baseline="0" dirty="0">
              <a:solidFill>
                <a:schemeClr val="tx1"/>
              </a:solidFill>
              <a:ea typeface="微软雅黑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7611" y="188977"/>
            <a:ext cx="1822702" cy="265442"/>
          </a:xfrm>
          <a:prstGeom prst="rect">
            <a:avLst/>
          </a:prstGeom>
        </p:spPr>
      </p:pic>
      <p:pic>
        <p:nvPicPr>
          <p:cNvPr id="9" name="图片 8" descr="j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79433" y="89208"/>
            <a:ext cx="465177" cy="609759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9435173" y="177298"/>
            <a:ext cx="2315024" cy="525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00" b="1" spc="140" baseline="0" dirty="0" smtClean="0">
                <a:solidFill>
                  <a:schemeClr val="tx1"/>
                </a:solidFill>
                <a:latin typeface="Arial"/>
                <a:ea typeface="Microsoft YaHei"/>
                <a:cs typeface="Arial"/>
              </a:rPr>
              <a:t>Top 100 Case </a:t>
            </a:r>
          </a:p>
          <a:p>
            <a:pPr algn="r">
              <a:lnSpc>
                <a:spcPct val="150000"/>
              </a:lnSpc>
            </a:pPr>
            <a:r>
              <a:rPr lang="en-US" altLang="zh-CN" sz="1000" b="1" spc="140" baseline="0" dirty="0" smtClean="0">
                <a:solidFill>
                  <a:schemeClr val="tx1"/>
                </a:solidFill>
                <a:latin typeface="Arial"/>
                <a:ea typeface="Microsoft YaHei"/>
                <a:cs typeface="Arial"/>
              </a:rPr>
              <a:t>Studies Of The Years</a:t>
            </a:r>
            <a:endParaRPr lang="zh-CN" altLang="en-US" sz="1000" b="1" spc="140" baseline="0" dirty="0">
              <a:solidFill>
                <a:schemeClr val="tx1"/>
              </a:solidFill>
              <a:latin typeface="Arial"/>
              <a:ea typeface="Microsoft YaHei"/>
              <a:cs typeface="Arial"/>
            </a:endParaRPr>
          </a:p>
        </p:txBody>
      </p:sp>
      <p:pic>
        <p:nvPicPr>
          <p:cNvPr id="11" name="图片 10" descr="zi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55784" y="6177775"/>
            <a:ext cx="788826" cy="394415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9478205" y="6553237"/>
            <a:ext cx="2713795" cy="304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spc="140" baseline="0" dirty="0" smtClean="0">
                <a:solidFill>
                  <a:schemeClr val="tx1"/>
                </a:solidFill>
                <a:latin typeface="Arial"/>
                <a:ea typeface="Microsoft YaHei"/>
                <a:cs typeface="Arial"/>
              </a:rPr>
              <a:t>www.top100summit.com</a:t>
            </a:r>
            <a:endParaRPr lang="zh-CN" altLang="en-US" sz="1050" spc="140" baseline="0" dirty="0">
              <a:solidFill>
                <a:schemeClr val="tx1"/>
              </a:solidFill>
              <a:latin typeface="Arial"/>
              <a:ea typeface="Microsoft YaHei"/>
              <a:cs typeface="Arial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0" y="877386"/>
            <a:ext cx="12192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66943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microsoft.com/office/2007/relationships/diagramDrawing" Target="../diagrams/drawing3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microsoft.com/office/2007/relationships/diagramDrawing" Target="../diagrams/drawing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microsoft.com/office/2007/relationships/diagramDrawing" Target="../diagrams/drawing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22325" y="2204683"/>
            <a:ext cx="6071795" cy="775186"/>
          </a:xfrm>
        </p:spPr>
        <p:txBody>
          <a:bodyPr>
            <a:normAutofit/>
          </a:bodyPr>
          <a:lstStyle/>
          <a:p>
            <a:pPr algn="ctr"/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腾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讯</a:t>
            </a:r>
            <a:r>
              <a:rPr lang="en-US" altLang="zh-CN" sz="3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DevOps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自动化运维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平台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062608" y="3336069"/>
            <a:ext cx="1877437" cy="110799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wrap="none">
            <a:spAutoFit/>
          </a:bodyPr>
          <a:lstStyle/>
          <a:p>
            <a:r>
              <a:rPr lang="zh-CN" altLang="en-US" sz="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织云</a:t>
            </a:r>
            <a:endParaRPr lang="zh-CN" altLang="en-US" sz="6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262796" y="5615491"/>
            <a:ext cx="11208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zh-CN" dirty="0" smtClean="0"/>
          </a:p>
          <a:p>
            <a:r>
              <a:rPr lang="zh-CN" altLang="en-US" dirty="0" smtClean="0"/>
              <a:t>大梁</a:t>
            </a:r>
            <a:r>
              <a:rPr lang="en-US" altLang="zh-CN" dirty="0" smtClean="0"/>
              <a:t>@BJ</a:t>
            </a:r>
          </a:p>
          <a:p>
            <a:r>
              <a:rPr lang="en-US" altLang="zh-CN" dirty="0" smtClean="0"/>
              <a:t>20151206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029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216683" y="1590675"/>
            <a:ext cx="11053186" cy="5267325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CN" smtClean="0"/>
          </a:p>
          <a:p>
            <a:endParaRPr lang="zh-CN" altLang="en-US" dirty="0"/>
          </a:p>
        </p:txBody>
      </p:sp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xmlns="" val="3192229130"/>
              </p:ext>
            </p:extLst>
          </p:nvPr>
        </p:nvGraphicFramePr>
        <p:xfrm>
          <a:off x="1791415" y="106643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1966333" y="5026003"/>
            <a:ext cx="1929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/>
              <a:t>10w</a:t>
            </a:r>
            <a:r>
              <a:rPr lang="zh-CN" altLang="en-US" sz="2800" dirty="0" smtClean="0"/>
              <a:t>机器</a:t>
            </a:r>
            <a:endParaRPr lang="en-US" altLang="zh-CN" sz="2800" dirty="0" smtClean="0"/>
          </a:p>
          <a:p>
            <a:pPr algn="ctr"/>
            <a:r>
              <a:rPr lang="en-US" altLang="zh-CN" sz="2800" dirty="0" smtClean="0"/>
              <a:t>100</a:t>
            </a:r>
            <a:r>
              <a:rPr lang="zh-CN" altLang="en-US" sz="2800" dirty="0" smtClean="0"/>
              <a:t>人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3997638" y="1470699"/>
            <a:ext cx="1989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/>
              <a:t>30</a:t>
            </a:r>
            <a:r>
              <a:rPr lang="zh-CN" altLang="en-US" sz="3200" dirty="0" smtClean="0"/>
              <a:t>亿</a:t>
            </a:r>
            <a:r>
              <a:rPr lang="en-US" altLang="zh-CN" sz="3200" dirty="0" smtClean="0"/>
              <a:t>/</a:t>
            </a:r>
            <a:r>
              <a:rPr lang="zh-CN" altLang="en-US" sz="3200" dirty="0" smtClean="0"/>
              <a:t>年</a:t>
            </a:r>
            <a:endParaRPr lang="en-US" altLang="zh-CN" sz="3200" dirty="0" smtClean="0"/>
          </a:p>
          <a:p>
            <a:r>
              <a:rPr lang="zh-CN" altLang="en-US" sz="3200" dirty="0" smtClean="0"/>
              <a:t>人与程序</a:t>
            </a:r>
            <a:endParaRPr lang="en-US" altLang="zh-CN" sz="3200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5987190" y="4902892"/>
            <a:ext cx="1989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云计算</a:t>
            </a:r>
            <a:endParaRPr lang="en-US" altLang="zh-CN" sz="3200" dirty="0" smtClean="0"/>
          </a:p>
          <a:p>
            <a:r>
              <a:rPr lang="en-US" altLang="zh-CN" sz="3200" dirty="0" err="1" smtClean="0"/>
              <a:t>devops</a:t>
            </a:r>
            <a:endParaRPr lang="en-US" altLang="zh-CN" sz="3200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7778593" y="1470699"/>
            <a:ext cx="1989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解放双手</a:t>
            </a:r>
            <a:endParaRPr lang="en-US" altLang="zh-CN" sz="3200" dirty="0"/>
          </a:p>
          <a:p>
            <a:r>
              <a:rPr lang="zh-CN" altLang="en-US" sz="3200" dirty="0" smtClean="0"/>
              <a:t>拯救世界</a:t>
            </a:r>
            <a:endParaRPr lang="en-US" altLang="zh-CN" sz="3200" dirty="0" smtClean="0"/>
          </a:p>
        </p:txBody>
      </p:sp>
      <p:sp>
        <p:nvSpPr>
          <p:cNvPr id="10" name="文本框 9"/>
          <p:cNvSpPr txBox="1"/>
          <p:nvPr/>
        </p:nvSpPr>
        <p:spPr>
          <a:xfrm>
            <a:off x="2732050" y="112198"/>
            <a:ext cx="69249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为什么要自动化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xmlns="" val="124373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709746" y="89896"/>
            <a:ext cx="6980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>
                <a:latin typeface="+mn-ea"/>
              </a:rPr>
              <a:t>为什么要</a:t>
            </a:r>
            <a:r>
              <a:rPr lang="en-US" altLang="zh-CN" sz="4400" b="1" dirty="0" err="1" smtClean="0">
                <a:latin typeface="+mn-ea"/>
              </a:rPr>
              <a:t>DevOps</a:t>
            </a:r>
            <a:endParaRPr lang="zh-CN" altLang="en-US" sz="4400" b="1" dirty="0">
              <a:latin typeface="+mn-ea"/>
            </a:endParaRPr>
          </a:p>
        </p:txBody>
      </p:sp>
      <p:sp>
        <p:nvSpPr>
          <p:cNvPr id="18" name="内容占位符 2"/>
          <p:cNvSpPr txBox="1">
            <a:spLocks/>
          </p:cNvSpPr>
          <p:nvPr/>
        </p:nvSpPr>
        <p:spPr>
          <a:xfrm>
            <a:off x="542612" y="1517181"/>
            <a:ext cx="11053186" cy="5267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55600" indent="-355600" algn="l" defTabSz="385763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60000"/>
              <a:buFont typeface="Wingdings" panose="05000000000000000000" pitchFamily="2" charset="2"/>
              <a:buChar char=""/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55600" indent="-355600" algn="l" defTabSz="385763" rtl="0" eaLnBrk="1" latinLnBrk="0" hangingPunct="1">
              <a:lnSpc>
                <a:spcPct val="130000"/>
              </a:lnSpc>
              <a:spcBef>
                <a:spcPts val="0"/>
              </a:spcBef>
              <a:buFont typeface="Calibri" panose="020F0502020204030204" pitchFamily="34" charset="0"/>
              <a:buChar char=" 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2204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844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75085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67966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60847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53729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46610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39491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DevOps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是一种文化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DevOps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是合伙人制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DevOps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依托于系统实现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DevOps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is everywhere</a:t>
            </a: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aphicFrame>
        <p:nvGraphicFramePr>
          <p:cNvPr id="19" name="图示 18"/>
          <p:cNvGraphicFramePr/>
          <p:nvPr>
            <p:extLst>
              <p:ext uri="{D42A27DB-BD31-4B8C-83A1-F6EECF244321}">
                <p14:modId xmlns:p14="http://schemas.microsoft.com/office/powerpoint/2010/main" xmlns="" val="169784479"/>
              </p:ext>
            </p:extLst>
          </p:nvPr>
        </p:nvGraphicFramePr>
        <p:xfrm>
          <a:off x="6229703" y="1466299"/>
          <a:ext cx="6647069" cy="4431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" name="矩形 19"/>
          <p:cNvSpPr/>
          <p:nvPr/>
        </p:nvSpPr>
        <p:spPr>
          <a:xfrm>
            <a:off x="683357" y="3846393"/>
            <a:ext cx="390459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err="1">
                <a:solidFill>
                  <a:srgbClr val="FF0000"/>
                </a:solidFill>
                <a:latin typeface="+mn-ea"/>
              </a:rPr>
              <a:t>DevOps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使运维和开发共同以实现业务价值为目的，打破传统流程与角色分工，协作实现对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用户价值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最大化的输出。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985591" y="224347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prstClr val="black"/>
                </a:solidFill>
                <a:latin typeface="+mn-ea"/>
              </a:rPr>
              <a:t>ITIL</a:t>
            </a:r>
            <a:endParaRPr lang="zh-CN" altLang="en-US" sz="28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84828" y="4554279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err="1">
                <a:solidFill>
                  <a:prstClr val="black"/>
                </a:solidFill>
                <a:latin typeface="+mn-ea"/>
              </a:rPr>
              <a:t>DevOps</a:t>
            </a:r>
            <a:endParaRPr lang="zh-CN" altLang="en-US" sz="2800" dirty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3790" y="1416205"/>
            <a:ext cx="12191999" cy="520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538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织云平台简介</a:t>
            </a:r>
            <a:endParaRPr lang="zh-CN" altLang="en-US" sz="44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542612" y="1572938"/>
            <a:ext cx="11366891" cy="5267325"/>
            <a:chOff x="542612" y="1572938"/>
            <a:chExt cx="11366891" cy="5267325"/>
          </a:xfrm>
        </p:grpSpPr>
        <p:sp>
          <p:nvSpPr>
            <p:cNvPr id="13" name="内容占位符 2"/>
            <p:cNvSpPr txBox="1">
              <a:spLocks/>
            </p:cNvSpPr>
            <p:nvPr/>
          </p:nvSpPr>
          <p:spPr>
            <a:xfrm>
              <a:off x="542612" y="1572938"/>
              <a:ext cx="11053186" cy="526732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55600" indent="-355600" algn="l" defTabSz="385763" rtl="0" eaLnBrk="1" latinLnBrk="0" hangingPunct="1">
                <a:lnSpc>
                  <a:spcPct val="90000"/>
                </a:lnSpc>
                <a:spcBef>
                  <a:spcPts val="12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"/>
                <a:defRPr sz="2800" kern="120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1pPr>
              <a:lvl2pPr marL="355600" indent="-355600" algn="l" defTabSz="385763" rtl="0" eaLnBrk="1" latinLnBrk="0" hangingPunct="1">
                <a:lnSpc>
                  <a:spcPct val="130000"/>
                </a:lnSpc>
                <a:spcBef>
                  <a:spcPts val="0"/>
                </a:spcBef>
                <a:buFont typeface="Calibri" panose="020F0502020204030204" pitchFamily="34" charset="0"/>
                <a:buChar char=" 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482204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844" kern="120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675085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760" kern="120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867966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760" kern="120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060847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7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253729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7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446610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7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639491" indent="-96441" algn="l" defTabSz="385763" rtl="0" eaLnBrk="1" latinLnBrk="0" hangingPunct="1">
                <a:lnSpc>
                  <a:spcPct val="90000"/>
                </a:lnSpc>
                <a:spcBef>
                  <a:spcPts val="211"/>
                </a:spcBef>
                <a:buFont typeface="Arial" panose="020B0604020202020204" pitchFamily="34" charset="0"/>
                <a:buChar char="•"/>
                <a:defRPr sz="7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传承：运维经验平台</a:t>
              </a:r>
              <a:endPara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标准：通用流程和工具集</a:t>
              </a:r>
              <a:endPara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协作：开发、测试、运维共同参与</a:t>
              </a:r>
              <a:endPara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掌控：一致性，变更体检</a:t>
              </a:r>
              <a:endPara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灵活：扩展性强，用户参与</a:t>
              </a:r>
              <a:endPara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成本：实体机</a:t>
              </a: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+</a:t>
              </a: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虚拟化</a:t>
              </a:r>
              <a:endPara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355600" marR="0" lvl="0" indent="-355600" algn="l" defTabSz="385763" rtl="0" eaLnBrk="1" fontAlgn="auto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B9BD5"/>
                </a:buClr>
                <a:buSzPct val="60000"/>
                <a:buFont typeface="Wingdings" panose="05000000000000000000" pitchFamily="2" charset="2"/>
                <a:buChar char=""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cs typeface="+mn-cs"/>
                </a:rPr>
                <a:t>智能：数据决策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graphicFrame>
          <p:nvGraphicFramePr>
            <p:cNvPr id="14" name="图示 13"/>
            <p:cNvGraphicFramePr/>
            <p:nvPr>
              <p:extLst>
                <p:ext uri="{D42A27DB-BD31-4B8C-83A1-F6EECF244321}">
                  <p14:modId xmlns:p14="http://schemas.microsoft.com/office/powerpoint/2010/main" xmlns="" val="3443285000"/>
                </p:ext>
              </p:extLst>
            </p:nvPr>
          </p:nvGraphicFramePr>
          <p:xfrm>
            <a:off x="6370289" y="1807119"/>
            <a:ext cx="5539214" cy="369281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</p:grpSp>
      <p:graphicFrame>
        <p:nvGraphicFramePr>
          <p:cNvPr id="15" name="图示 14"/>
          <p:cNvGraphicFramePr/>
          <p:nvPr>
            <p:extLst>
              <p:ext uri="{D42A27DB-BD31-4B8C-83A1-F6EECF244321}">
                <p14:modId xmlns:p14="http://schemas.microsoft.com/office/powerpoint/2010/main" xmlns="" val="491735872"/>
              </p:ext>
            </p:extLst>
          </p:nvPr>
        </p:nvGraphicFramePr>
        <p:xfrm>
          <a:off x="1853580" y="119916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851102" y="1226635"/>
            <a:ext cx="1583473" cy="2207941"/>
            <a:chOff x="1851102" y="1226635"/>
            <a:chExt cx="1583473" cy="2207941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2642838" y="2810109"/>
              <a:ext cx="0" cy="62446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1851102" y="1226635"/>
              <a:ext cx="1583473" cy="1583473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/>
                <a:t>标准化</a:t>
              </a:r>
              <a:endParaRPr lang="zh-CN" altLang="en-US" sz="20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988419" y="4378713"/>
            <a:ext cx="1583473" cy="2141036"/>
            <a:chOff x="3988419" y="4378713"/>
            <a:chExt cx="1583473" cy="2141036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4780156" y="4378713"/>
              <a:ext cx="0" cy="557563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椭圆 18"/>
            <p:cNvSpPr/>
            <p:nvPr/>
          </p:nvSpPr>
          <p:spPr>
            <a:xfrm>
              <a:off x="3988419" y="4936276"/>
              <a:ext cx="1583473" cy="1583473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 smtClean="0"/>
                <a:t>CMDB</a:t>
              </a:r>
              <a:endParaRPr lang="zh-CN" altLang="en-US" sz="20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07511" y="1226635"/>
            <a:ext cx="1583473" cy="2207941"/>
            <a:chOff x="6207511" y="1226635"/>
            <a:chExt cx="1583473" cy="2207941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6999247" y="2810109"/>
              <a:ext cx="0" cy="62446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6207511" y="1226635"/>
              <a:ext cx="1583473" cy="1583473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/>
                <a:t>流程系统</a:t>
              </a:r>
              <a:endParaRPr lang="zh-CN" altLang="en-US" sz="2000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422888" y="4378713"/>
            <a:ext cx="1583473" cy="2141036"/>
            <a:chOff x="8422888" y="4378713"/>
            <a:chExt cx="1583473" cy="2141036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9214625" y="4378713"/>
              <a:ext cx="0" cy="557563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椭圆 22"/>
            <p:cNvSpPr/>
            <p:nvPr/>
          </p:nvSpPr>
          <p:spPr>
            <a:xfrm>
              <a:off x="8422888" y="4936276"/>
              <a:ext cx="1583473" cy="1583473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/>
                <a:t>织云</a:t>
              </a:r>
              <a:endParaRPr lang="zh-CN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45605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织云运营现状</a:t>
            </a:r>
            <a:endParaRPr lang="zh-CN" altLang="en-US" sz="4400" b="1" dirty="0"/>
          </a:p>
        </p:txBody>
      </p:sp>
      <p:sp>
        <p:nvSpPr>
          <p:cNvPr id="27" name="内容占位符 2"/>
          <p:cNvSpPr txBox="1">
            <a:spLocks/>
          </p:cNvSpPr>
          <p:nvPr/>
        </p:nvSpPr>
        <p:spPr>
          <a:xfrm>
            <a:off x="1038701" y="1290046"/>
            <a:ext cx="8229600" cy="5144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8" name="图示 27"/>
          <p:cNvGraphicFramePr/>
          <p:nvPr>
            <p:extLst>
              <p:ext uri="{D42A27DB-BD31-4B8C-83A1-F6EECF244321}">
                <p14:modId xmlns:p14="http://schemas.microsoft.com/office/powerpoint/2010/main" xmlns="" val="1722112663"/>
              </p:ext>
            </p:extLst>
          </p:nvPr>
        </p:nvGraphicFramePr>
        <p:xfrm>
          <a:off x="0" y="1477886"/>
          <a:ext cx="6999515" cy="46663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8687" y="1204029"/>
            <a:ext cx="3412494" cy="5144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0" name="直线连接符 5"/>
          <p:cNvCxnSpPr/>
          <p:nvPr/>
        </p:nvCxnSpPr>
        <p:spPr>
          <a:xfrm>
            <a:off x="3240036" y="2404121"/>
            <a:ext cx="457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8"/>
          <p:cNvCxnSpPr/>
          <p:nvPr/>
        </p:nvCxnSpPr>
        <p:spPr>
          <a:xfrm>
            <a:off x="4713235" y="3352387"/>
            <a:ext cx="457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线连接符 9"/>
          <p:cNvCxnSpPr/>
          <p:nvPr/>
        </p:nvCxnSpPr>
        <p:spPr>
          <a:xfrm>
            <a:off x="4713235" y="4977988"/>
            <a:ext cx="457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直线连接符 10"/>
          <p:cNvCxnSpPr/>
          <p:nvPr/>
        </p:nvCxnSpPr>
        <p:spPr>
          <a:xfrm>
            <a:off x="3290835" y="5723054"/>
            <a:ext cx="457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直线连接符 11"/>
          <p:cNvCxnSpPr/>
          <p:nvPr/>
        </p:nvCxnSpPr>
        <p:spPr>
          <a:xfrm>
            <a:off x="1783768" y="4893320"/>
            <a:ext cx="457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线连接符 12"/>
          <p:cNvCxnSpPr/>
          <p:nvPr/>
        </p:nvCxnSpPr>
        <p:spPr>
          <a:xfrm>
            <a:off x="1766835" y="3183057"/>
            <a:ext cx="457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8463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织云架构实践</a:t>
            </a:r>
            <a:endParaRPr lang="zh-CN" altLang="en-US" sz="4400" b="1" dirty="0"/>
          </a:p>
        </p:txBody>
      </p:sp>
      <p:grpSp>
        <p:nvGrpSpPr>
          <p:cNvPr id="12" name="组合 11"/>
          <p:cNvGrpSpPr/>
          <p:nvPr/>
        </p:nvGrpSpPr>
        <p:grpSpPr>
          <a:xfrm>
            <a:off x="5150282" y="1172776"/>
            <a:ext cx="6272768" cy="4944138"/>
            <a:chOff x="3031551" y="1239683"/>
            <a:chExt cx="6272768" cy="4944138"/>
          </a:xfrm>
        </p:grpSpPr>
        <p:sp>
          <p:nvSpPr>
            <p:cNvPr id="13" name="矩形 12"/>
            <p:cNvSpPr/>
            <p:nvPr/>
          </p:nvSpPr>
          <p:spPr>
            <a:xfrm>
              <a:off x="3031552" y="3223586"/>
              <a:ext cx="3508749" cy="901334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031552" y="1239683"/>
              <a:ext cx="5772206" cy="477177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织云门户</a:t>
              </a:r>
              <a:endParaRPr lang="zh-CN" altLang="en-US" dirty="0"/>
            </a:p>
          </p:txBody>
        </p:sp>
        <p:sp>
          <p:nvSpPr>
            <p:cNvPr id="15" name="矩形 14"/>
            <p:cNvSpPr/>
            <p:nvPr/>
          </p:nvSpPr>
          <p:spPr>
            <a:xfrm>
              <a:off x="4867385" y="2189500"/>
              <a:ext cx="1672916" cy="636235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流程系统</a:t>
              </a:r>
              <a:endParaRPr lang="zh-CN" altLang="en-US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3031552" y="4583976"/>
              <a:ext cx="2837620" cy="636235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命令通道</a:t>
              </a:r>
              <a:endParaRPr lang="zh-CN" altLang="en-US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3031552" y="5547586"/>
              <a:ext cx="5772206" cy="636235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生产环境</a:t>
              </a:r>
              <a:endParaRPr lang="zh-CN" altLang="en-US" dirty="0"/>
            </a:p>
          </p:txBody>
        </p:sp>
        <p:sp>
          <p:nvSpPr>
            <p:cNvPr id="18" name="矩形 17"/>
            <p:cNvSpPr/>
            <p:nvPr/>
          </p:nvSpPr>
          <p:spPr>
            <a:xfrm>
              <a:off x="6205796" y="4583976"/>
              <a:ext cx="2597962" cy="636235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一致性监控</a:t>
              </a:r>
              <a:endParaRPr lang="zh-CN" altLang="en-US" dirty="0"/>
            </a:p>
          </p:txBody>
        </p:sp>
        <p:sp>
          <p:nvSpPr>
            <p:cNvPr id="19" name="下箭头 18"/>
            <p:cNvSpPr/>
            <p:nvPr/>
          </p:nvSpPr>
          <p:spPr>
            <a:xfrm>
              <a:off x="4658970" y="1806512"/>
              <a:ext cx="265098" cy="318117"/>
            </a:xfrm>
            <a:prstGeom prst="down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下箭头 19"/>
            <p:cNvSpPr/>
            <p:nvPr/>
          </p:nvSpPr>
          <p:spPr>
            <a:xfrm>
              <a:off x="7622870" y="1806513"/>
              <a:ext cx="318118" cy="334076"/>
            </a:xfrm>
            <a:prstGeom prst="down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下箭头 20"/>
            <p:cNvSpPr/>
            <p:nvPr/>
          </p:nvSpPr>
          <p:spPr>
            <a:xfrm>
              <a:off x="4658970" y="2883488"/>
              <a:ext cx="265098" cy="318117"/>
            </a:xfrm>
            <a:prstGeom prst="down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上箭头 21"/>
            <p:cNvSpPr/>
            <p:nvPr/>
          </p:nvSpPr>
          <p:spPr>
            <a:xfrm>
              <a:off x="7679553" y="4243878"/>
              <a:ext cx="265098" cy="265098"/>
            </a:xfrm>
            <a:prstGeom prst="up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上箭头 22"/>
            <p:cNvSpPr/>
            <p:nvPr/>
          </p:nvSpPr>
          <p:spPr>
            <a:xfrm>
              <a:off x="7679553" y="5264171"/>
              <a:ext cx="265098" cy="265098"/>
            </a:xfrm>
            <a:prstGeom prst="up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下箭头 23"/>
            <p:cNvSpPr/>
            <p:nvPr/>
          </p:nvSpPr>
          <p:spPr>
            <a:xfrm>
              <a:off x="4602287" y="4243878"/>
              <a:ext cx="265098" cy="318117"/>
            </a:xfrm>
            <a:prstGeom prst="down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下箭头 24"/>
            <p:cNvSpPr/>
            <p:nvPr/>
          </p:nvSpPr>
          <p:spPr>
            <a:xfrm>
              <a:off x="4602287" y="5264171"/>
              <a:ext cx="265098" cy="265098"/>
            </a:xfrm>
            <a:prstGeom prst="down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7166185" y="2215589"/>
              <a:ext cx="1592138" cy="1909331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zh-CN" dirty="0" smtClean="0"/>
                <a:t>CMDB</a:t>
              </a:r>
              <a:endParaRPr lang="zh-CN" altLang="en-US" dirty="0"/>
            </a:p>
          </p:txBody>
        </p:sp>
        <p:sp>
          <p:nvSpPr>
            <p:cNvPr id="36" name="矩形 35"/>
            <p:cNvSpPr/>
            <p:nvPr/>
          </p:nvSpPr>
          <p:spPr>
            <a:xfrm>
              <a:off x="3619806" y="3336951"/>
              <a:ext cx="901334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权限系统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4597487" y="3336951"/>
              <a:ext cx="901334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文件中心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564536" y="3336951"/>
              <a:ext cx="901334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包系统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3619806" y="3733732"/>
              <a:ext cx="901334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测试</a:t>
              </a:r>
              <a:r>
                <a:rPr lang="zh-CN" altLang="en-US" sz="1400" dirty="0">
                  <a:solidFill>
                    <a:schemeClr val="tx1"/>
                  </a:solidFill>
                </a:rPr>
                <a:t>工具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4597487" y="3733732"/>
              <a:ext cx="901334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设备调度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564536" y="3733732"/>
              <a:ext cx="901334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路由</a:t>
              </a:r>
              <a:r>
                <a:rPr lang="zh-CN" altLang="en-US" sz="1400" dirty="0">
                  <a:solidFill>
                    <a:schemeClr val="tx1"/>
                  </a:solidFill>
                </a:rPr>
                <a:t>系统</a:t>
              </a:r>
            </a:p>
          </p:txBody>
        </p:sp>
        <p:sp>
          <p:nvSpPr>
            <p:cNvPr id="42" name="左右箭头 41"/>
            <p:cNvSpPr/>
            <p:nvPr/>
          </p:nvSpPr>
          <p:spPr>
            <a:xfrm>
              <a:off x="6644283" y="2348360"/>
              <a:ext cx="417920" cy="215550"/>
            </a:xfrm>
            <a:prstGeom prst="leftRight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896210" y="1239683"/>
              <a:ext cx="408109" cy="4944138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变更</a:t>
              </a:r>
              <a:r>
                <a:rPr lang="zh-CN" altLang="en-US" dirty="0" smtClean="0"/>
                <a:t>通知中心</a:t>
              </a:r>
              <a:endParaRPr lang="zh-CN" altLang="en-US" dirty="0"/>
            </a:p>
          </p:txBody>
        </p:sp>
        <p:sp>
          <p:nvSpPr>
            <p:cNvPr id="44" name="矩形 43"/>
            <p:cNvSpPr/>
            <p:nvPr/>
          </p:nvSpPr>
          <p:spPr>
            <a:xfrm>
              <a:off x="3031551" y="2179582"/>
              <a:ext cx="1731851" cy="636235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决策系统</a:t>
              </a:r>
              <a:endParaRPr lang="zh-CN" altLang="en-US" dirty="0"/>
            </a:p>
          </p:txBody>
        </p:sp>
        <p:sp>
          <p:nvSpPr>
            <p:cNvPr id="45" name="矩形 44"/>
            <p:cNvSpPr/>
            <p:nvPr/>
          </p:nvSpPr>
          <p:spPr>
            <a:xfrm>
              <a:off x="7361434" y="2801666"/>
              <a:ext cx="589673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tx1"/>
                  </a:solidFill>
                </a:rPr>
                <a:t>包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7361433" y="3185722"/>
              <a:ext cx="589673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配置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7361433" y="3588759"/>
              <a:ext cx="589673" cy="31811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</a:rPr>
                <a:t>脚本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076032" y="3324370"/>
              <a:ext cx="461665" cy="78483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</a:rPr>
                <a:t>工具库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49" name="内容占位符 2"/>
          <p:cNvSpPr txBox="1">
            <a:spLocks/>
          </p:cNvSpPr>
          <p:nvPr/>
        </p:nvSpPr>
        <p:spPr>
          <a:xfrm>
            <a:off x="542612" y="1572938"/>
            <a:ext cx="11053186" cy="5267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55600" indent="-355600" algn="l" defTabSz="385763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60000"/>
              <a:buFont typeface="Wingdings" panose="05000000000000000000" pitchFamily="2" charset="2"/>
              <a:buChar char=""/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55600" indent="-355600" algn="l" defTabSz="385763" rtl="0" eaLnBrk="1" latinLnBrk="0" hangingPunct="1">
              <a:lnSpc>
                <a:spcPct val="130000"/>
              </a:lnSpc>
              <a:spcBef>
                <a:spcPts val="0"/>
              </a:spcBef>
              <a:buFont typeface="Calibri" panose="020F0502020204030204" pitchFamily="34" charset="0"/>
              <a:buChar char=" 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2204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844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75085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67966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60847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53729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46610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39491" indent="-96441" algn="l" defTabSz="385763" rtl="0" eaLnBrk="1" latinLnBrk="0" hangingPunct="1">
              <a:lnSpc>
                <a:spcPct val="90000"/>
              </a:lnSpc>
              <a:spcBef>
                <a:spcPts val="211"/>
              </a:spcBef>
              <a:buFont typeface="Arial" panose="020B0604020202020204" pitchFamily="34" charset="0"/>
              <a:buChar char="•"/>
              <a:defRPr sz="7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标准化实践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lang="en-US" altLang="zh-CN" dirty="0" smtClean="0">
                <a:solidFill>
                  <a:sysClr val="windowText" lastClr="000000"/>
                </a:solidFill>
                <a:latin typeface="+mn-ea"/>
              </a:rPr>
              <a:t>CMDB</a:t>
            </a:r>
            <a:r>
              <a:rPr lang="zh-CN" altLang="en-US" dirty="0" smtClean="0">
                <a:solidFill>
                  <a:sysClr val="windowText" lastClr="000000"/>
                </a:solidFill>
                <a:latin typeface="+mn-ea"/>
              </a:rPr>
              <a:t>设计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cs typeface="+mn-cs"/>
              </a:rPr>
              <a:t>流程系统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lang="zh-CN" altLang="en-US" dirty="0" smtClean="0">
                <a:solidFill>
                  <a:sysClr val="windowText" lastClr="000000"/>
                </a:solidFill>
                <a:latin typeface="+mn-ea"/>
              </a:rPr>
              <a:t>决策系统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lang="zh-CN" altLang="en-US" dirty="0" smtClean="0">
                <a:solidFill>
                  <a:sysClr val="windowText" lastClr="000000"/>
                </a:solidFill>
                <a:latin typeface="+mn-ea"/>
              </a:rPr>
              <a:t>测试灰度</a:t>
            </a:r>
            <a:endParaRPr lang="en-US" altLang="zh-CN" dirty="0" smtClean="0">
              <a:solidFill>
                <a:sysClr val="windowText" lastClr="000000"/>
              </a:solidFill>
              <a:latin typeface="+mn-ea"/>
            </a:endParaRPr>
          </a:p>
          <a:p>
            <a:pPr marL="355600" marR="0" lvl="0" indent="-355600" algn="l" defTabSz="385763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5B9BD5"/>
              </a:buClr>
              <a:buSzPct val="60000"/>
              <a:buFont typeface="Wingdings" panose="05000000000000000000" pitchFamily="2" charset="2"/>
              <a:buChar char=""/>
              <a:tabLst/>
              <a:defRPr/>
            </a:pPr>
            <a:r>
              <a:rPr lang="zh-CN" altLang="en-US" dirty="0" smtClean="0">
                <a:solidFill>
                  <a:sysClr val="windowText" lastClr="000000"/>
                </a:solidFill>
                <a:latin typeface="+mn-ea"/>
              </a:rPr>
              <a:t>实战分享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155498" y="2734759"/>
            <a:ext cx="589673" cy="3181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tx1"/>
                </a:solidFill>
              </a:rPr>
              <a:t>模块</a:t>
            </a:r>
          </a:p>
        </p:txBody>
      </p:sp>
      <p:sp>
        <p:nvSpPr>
          <p:cNvPr id="51" name="矩形 50"/>
          <p:cNvSpPr/>
          <p:nvPr/>
        </p:nvSpPr>
        <p:spPr>
          <a:xfrm>
            <a:off x="10155497" y="3118815"/>
            <a:ext cx="589673" cy="3181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chemeClr val="tx1"/>
                </a:solidFill>
              </a:rPr>
              <a:t>权限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0155497" y="3521852"/>
            <a:ext cx="589673" cy="3181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schemeClr val="tx1"/>
                </a:solidFill>
              </a:rPr>
              <a:t>一致性</a:t>
            </a:r>
          </a:p>
        </p:txBody>
      </p:sp>
    </p:spTree>
    <p:extLst>
      <p:ext uri="{BB962C8B-B14F-4D97-AF65-F5344CB8AC3E}">
        <p14:creationId xmlns:p14="http://schemas.microsoft.com/office/powerpoint/2010/main" xmlns="" val="324734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标准化与自动化</a:t>
            </a:r>
            <a:endParaRPr lang="zh-CN" altLang="en-US" sz="44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127859" y="1004402"/>
            <a:ext cx="9753599" cy="5486400"/>
            <a:chOff x="1127859" y="1004402"/>
            <a:chExt cx="9753599" cy="5486400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27859" y="1004402"/>
              <a:ext cx="9753599" cy="5486400"/>
            </a:xfrm>
            <a:prstGeom prst="rect">
              <a:avLst/>
            </a:prstGeom>
          </p:spPr>
        </p:pic>
        <p:sp>
          <p:nvSpPr>
            <p:cNvPr id="53" name="矩形 52"/>
            <p:cNvSpPr/>
            <p:nvPr/>
          </p:nvSpPr>
          <p:spPr>
            <a:xfrm>
              <a:off x="6004659" y="2391756"/>
              <a:ext cx="2061921" cy="3869194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 smtClean="0">
                  <a:solidFill>
                    <a:srgbClr val="FF0000"/>
                  </a:solidFill>
                </a:rPr>
                <a:t>标准化</a:t>
              </a:r>
              <a:endParaRPr lang="zh-CN" alt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942738" y="1545350"/>
              <a:ext cx="2061921" cy="846406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</a:rPr>
                <a:t>自动化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25347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分层标准化对象</a:t>
            </a:r>
            <a:endParaRPr lang="zh-CN" altLang="en-US" sz="4400" b="1" dirty="0"/>
          </a:p>
        </p:txBody>
      </p:sp>
      <p:grpSp>
        <p:nvGrpSpPr>
          <p:cNvPr id="3" name="组合 2"/>
          <p:cNvGrpSpPr/>
          <p:nvPr/>
        </p:nvGrpSpPr>
        <p:grpSpPr>
          <a:xfrm>
            <a:off x="729439" y="1244218"/>
            <a:ext cx="10603921" cy="4743150"/>
            <a:chOff x="1376206" y="1244218"/>
            <a:chExt cx="10603921" cy="4743150"/>
          </a:xfrm>
        </p:grpSpPr>
        <p:sp>
          <p:nvSpPr>
            <p:cNvPr id="55" name="圆角矩形 54"/>
            <p:cNvSpPr/>
            <p:nvPr/>
          </p:nvSpPr>
          <p:spPr>
            <a:xfrm>
              <a:off x="4614423" y="4800211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网络资源层</a:t>
              </a:r>
              <a:endParaRPr lang="zh-CN" altLang="en-US" dirty="0"/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614423" y="4160132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设备资源层</a:t>
              </a:r>
              <a:endParaRPr lang="zh-CN" altLang="en-US" dirty="0"/>
            </a:p>
          </p:txBody>
        </p:sp>
        <p:sp>
          <p:nvSpPr>
            <p:cNvPr id="57" name="圆角矩形 56"/>
            <p:cNvSpPr/>
            <p:nvPr/>
          </p:nvSpPr>
          <p:spPr>
            <a:xfrm>
              <a:off x="4614423" y="3520053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系统资源层</a:t>
              </a:r>
              <a:endParaRPr lang="zh-CN" altLang="en-US" dirty="0"/>
            </a:p>
          </p:txBody>
        </p:sp>
        <p:sp>
          <p:nvSpPr>
            <p:cNvPr id="58" name="圆角矩形 57"/>
            <p:cNvSpPr/>
            <p:nvPr/>
          </p:nvSpPr>
          <p:spPr>
            <a:xfrm>
              <a:off x="4614423" y="2879974"/>
              <a:ext cx="11379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接入层</a:t>
              </a:r>
              <a:endParaRPr lang="zh-CN" altLang="en-US" dirty="0"/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614423" y="2239895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业务层</a:t>
              </a:r>
              <a:endParaRPr lang="zh-CN" altLang="en-US" dirty="0"/>
            </a:p>
          </p:txBody>
        </p:sp>
        <p:sp>
          <p:nvSpPr>
            <p:cNvPr id="60" name="圆角矩形 59"/>
            <p:cNvSpPr/>
            <p:nvPr/>
          </p:nvSpPr>
          <p:spPr>
            <a:xfrm>
              <a:off x="5859023" y="2879974"/>
              <a:ext cx="11379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逻辑层</a:t>
              </a:r>
              <a:endParaRPr lang="zh-CN" altLang="en-US" dirty="0"/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7103623" y="2879973"/>
              <a:ext cx="11379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数据层</a:t>
              </a:r>
              <a:endParaRPr lang="zh-CN" altLang="en-US" dirty="0"/>
            </a:p>
          </p:txBody>
        </p:sp>
        <p:sp>
          <p:nvSpPr>
            <p:cNvPr id="62" name="线形标注 1(带强调线) 61"/>
            <p:cNvSpPr/>
            <p:nvPr/>
          </p:nvSpPr>
          <p:spPr>
            <a:xfrm flipH="1">
              <a:off x="2425148" y="4506351"/>
              <a:ext cx="1490361" cy="1207477"/>
            </a:xfrm>
            <a:prstGeom prst="accentCallout1">
              <a:avLst>
                <a:gd name="adj1" fmla="val 43022"/>
                <a:gd name="adj2" fmla="val -11904"/>
                <a:gd name="adj3" fmla="val -52"/>
                <a:gd name="adj4" fmla="val -69992"/>
              </a:avLst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机型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命名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运营状态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重要级别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监控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chemeClr val="tx1"/>
                  </a:solidFill>
                </a:rPr>
                <a:t>Buff</a:t>
              </a:r>
              <a:r>
                <a:rPr lang="zh-CN" altLang="en-US" sz="2000" dirty="0" smtClean="0">
                  <a:solidFill>
                    <a:schemeClr val="tx1"/>
                  </a:solidFill>
                </a:rPr>
                <a:t>池</a:t>
              </a:r>
              <a:endParaRPr lang="zh-CN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63" name="线形标注 1(带强调线) 62"/>
            <p:cNvSpPr/>
            <p:nvPr/>
          </p:nvSpPr>
          <p:spPr>
            <a:xfrm>
              <a:off x="8940457" y="4779891"/>
              <a:ext cx="2032343" cy="1207477"/>
            </a:xfrm>
            <a:prstGeom prst="accentCallout1">
              <a:avLst>
                <a:gd name="adj1" fmla="val 50789"/>
                <a:gd name="adj2" fmla="val -10860"/>
                <a:gd name="adj3" fmla="val 30946"/>
                <a:gd name="adj4" fmla="val -46902"/>
              </a:avLst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机房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机柜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网</a:t>
              </a:r>
              <a:r>
                <a:rPr lang="zh-CN" altLang="en-US" sz="2000" dirty="0">
                  <a:solidFill>
                    <a:schemeClr val="tx1"/>
                  </a:solidFill>
                </a:rPr>
                <a:t>段</a:t>
              </a:r>
              <a:r>
                <a:rPr lang="zh-CN" altLang="en-US" sz="2000" dirty="0" smtClean="0">
                  <a:solidFill>
                    <a:schemeClr val="tx1"/>
                  </a:solidFill>
                </a:rPr>
                <a:t>规划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容灾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波分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监控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chemeClr val="tx1"/>
                  </a:solidFill>
                </a:rPr>
                <a:t>……</a:t>
              </a:r>
              <a:endParaRPr lang="en-US" altLang="zh-CN" sz="2000" dirty="0">
                <a:solidFill>
                  <a:schemeClr val="tx1"/>
                </a:solidFill>
              </a:endParaRPr>
            </a:p>
          </p:txBody>
        </p:sp>
        <p:sp>
          <p:nvSpPr>
            <p:cNvPr id="64" name="线形标注 1(带强调线) 63"/>
            <p:cNvSpPr/>
            <p:nvPr/>
          </p:nvSpPr>
          <p:spPr>
            <a:xfrm>
              <a:off x="9636774" y="2767827"/>
              <a:ext cx="2343353" cy="1207477"/>
            </a:xfrm>
            <a:prstGeom prst="accentCallout1">
              <a:avLst>
                <a:gd name="adj1" fmla="val 50789"/>
                <a:gd name="adj2" fmla="val -10860"/>
                <a:gd name="adj3" fmla="val 83513"/>
                <a:gd name="adj4" fmla="val -74305"/>
              </a:avLst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chemeClr val="tx1"/>
                  </a:solidFill>
                </a:rPr>
                <a:t>OS/</a:t>
              </a:r>
              <a:r>
                <a:rPr lang="zh-CN" altLang="en-US" sz="2000" dirty="0" smtClean="0">
                  <a:solidFill>
                    <a:schemeClr val="tx1"/>
                  </a:solidFill>
                </a:rPr>
                <a:t>内核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初始化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用户</a:t>
              </a:r>
              <a:r>
                <a:rPr lang="en-US" altLang="zh-CN" sz="2000" dirty="0" smtClean="0">
                  <a:solidFill>
                    <a:schemeClr val="tx1"/>
                  </a:solidFill>
                </a:rPr>
                <a:t>/</a:t>
              </a:r>
              <a:r>
                <a:rPr lang="zh-CN" altLang="en-US" sz="2000" dirty="0" smtClean="0">
                  <a:solidFill>
                    <a:schemeClr val="tx1"/>
                  </a:solidFill>
                </a:rPr>
                <a:t>密码管理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基础</a:t>
              </a:r>
              <a:r>
                <a:rPr lang="en-US" altLang="zh-CN" sz="2000" dirty="0" smtClean="0">
                  <a:solidFill>
                    <a:schemeClr val="tx1"/>
                  </a:solidFill>
                </a:rPr>
                <a:t>agent</a:t>
              </a:r>
            </a:p>
          </p:txBody>
        </p:sp>
        <p:sp>
          <p:nvSpPr>
            <p:cNvPr id="65" name="线形标注 1(带强调线) 64"/>
            <p:cNvSpPr/>
            <p:nvPr/>
          </p:nvSpPr>
          <p:spPr>
            <a:xfrm flipH="1">
              <a:off x="1376206" y="1982375"/>
              <a:ext cx="1500556" cy="1207477"/>
            </a:xfrm>
            <a:prstGeom prst="accentCallout1">
              <a:avLst>
                <a:gd name="adj1" fmla="val 43022"/>
                <a:gd name="adj2" fmla="val -11904"/>
                <a:gd name="adj3" fmla="val 95857"/>
                <a:gd name="adj4" fmla="val -123209"/>
              </a:avLst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组件选型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监控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容量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包管理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配置管理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测试工具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66" name="线形标注 1(带强调线) 65"/>
            <p:cNvSpPr/>
            <p:nvPr/>
          </p:nvSpPr>
          <p:spPr>
            <a:xfrm>
              <a:off x="8846672" y="1244218"/>
              <a:ext cx="1391839" cy="1207477"/>
            </a:xfrm>
            <a:prstGeom prst="accentCallout1">
              <a:avLst>
                <a:gd name="adj1" fmla="val 50789"/>
                <a:gd name="adj2" fmla="val -10860"/>
                <a:gd name="adj3" fmla="val 91140"/>
                <a:gd name="adj4" fmla="val -76816"/>
              </a:avLst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架构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 smtClean="0">
                  <a:solidFill>
                    <a:schemeClr val="tx1"/>
                  </a:solidFill>
                </a:rPr>
                <a:t>分布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>
                  <a:solidFill>
                    <a:schemeClr val="tx1"/>
                  </a:solidFill>
                </a:rPr>
                <a:t>容</a:t>
              </a:r>
              <a:r>
                <a:rPr lang="zh-CN" altLang="en-US" sz="2000" dirty="0" smtClean="0">
                  <a:solidFill>
                    <a:schemeClr val="tx1"/>
                  </a:solidFill>
                </a:rPr>
                <a:t>灾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2000" dirty="0">
                  <a:solidFill>
                    <a:schemeClr val="tx1"/>
                  </a:solidFill>
                </a:rPr>
                <a:t>监控</a:t>
              </a:r>
              <a:endParaRPr lang="en-US" altLang="zh-CN" sz="2000" dirty="0" smtClean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altLang="zh-CN" sz="2000" dirty="0" smtClean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4199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可运维规范</a:t>
            </a:r>
            <a:endParaRPr lang="zh-CN" altLang="en-US" sz="4400" b="1" dirty="0"/>
          </a:p>
        </p:txBody>
      </p:sp>
      <p:grpSp>
        <p:nvGrpSpPr>
          <p:cNvPr id="79" name="组合 78"/>
          <p:cNvGrpSpPr/>
          <p:nvPr/>
        </p:nvGrpSpPr>
        <p:grpSpPr>
          <a:xfrm>
            <a:off x="-286706" y="1207841"/>
            <a:ext cx="11430000" cy="5184522"/>
            <a:chOff x="81280" y="973666"/>
            <a:chExt cx="11430000" cy="5184522"/>
          </a:xfrm>
        </p:grpSpPr>
        <p:grpSp>
          <p:nvGrpSpPr>
            <p:cNvPr id="80" name="组合 79"/>
            <p:cNvGrpSpPr/>
            <p:nvPr/>
          </p:nvGrpSpPr>
          <p:grpSpPr>
            <a:xfrm>
              <a:off x="81280" y="973666"/>
              <a:ext cx="11430000" cy="5184522"/>
              <a:chOff x="81280" y="973666"/>
              <a:chExt cx="11430000" cy="5184522"/>
            </a:xfrm>
          </p:grpSpPr>
          <p:graphicFrame>
            <p:nvGraphicFramePr>
              <p:cNvPr id="91" name="图示 90"/>
              <p:cNvGraphicFramePr/>
              <p:nvPr>
                <p:extLst/>
              </p:nvPr>
            </p:nvGraphicFramePr>
            <p:xfrm>
              <a:off x="81280" y="973666"/>
              <a:ext cx="7579360" cy="505290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cxnSp>
            <p:nvCxnSpPr>
              <p:cNvPr id="92" name="直接连接符 91"/>
              <p:cNvCxnSpPr/>
              <p:nvPr/>
            </p:nvCxnSpPr>
            <p:spPr>
              <a:xfrm>
                <a:off x="4683760" y="2113280"/>
                <a:ext cx="668528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接连接符 92"/>
              <p:cNvCxnSpPr/>
              <p:nvPr/>
            </p:nvCxnSpPr>
            <p:spPr>
              <a:xfrm>
                <a:off x="5354320" y="3119120"/>
                <a:ext cx="6085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接连接符 93"/>
              <p:cNvCxnSpPr/>
              <p:nvPr/>
            </p:nvCxnSpPr>
            <p:spPr>
              <a:xfrm flipV="1">
                <a:off x="5984240" y="4124960"/>
                <a:ext cx="5455920" cy="1016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 flipV="1">
                <a:off x="6644640" y="5142189"/>
                <a:ext cx="4795520" cy="893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接连接符 95"/>
              <p:cNvCxnSpPr/>
              <p:nvPr/>
            </p:nvCxnSpPr>
            <p:spPr>
              <a:xfrm>
                <a:off x="7274560" y="6158188"/>
                <a:ext cx="423672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1" name="文本框 80"/>
            <p:cNvSpPr txBox="1"/>
            <p:nvPr/>
          </p:nvSpPr>
          <p:spPr>
            <a:xfrm>
              <a:off x="7161419" y="5202554"/>
              <a:ext cx="1550424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统一基础网络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统一域名解析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/>
                <a:t>统一</a:t>
              </a:r>
              <a:r>
                <a:rPr lang="zh-CN" altLang="en-US" sz="1400" dirty="0" smtClean="0"/>
                <a:t>机房标准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统一内核</a:t>
              </a:r>
              <a:r>
                <a:rPr lang="en-US" altLang="zh-CN" sz="1400" dirty="0" smtClean="0"/>
                <a:t>/OS</a:t>
              </a:r>
              <a:endParaRPr lang="zh-CN" altLang="en-US" sz="1400" dirty="0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9336349" y="5202554"/>
              <a:ext cx="190949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统一机型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标准状态流转机制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/>
                <a:t>集群</a:t>
              </a:r>
              <a:r>
                <a:rPr lang="zh-CN" altLang="en-US" sz="1400" dirty="0" smtClean="0"/>
                <a:t>化管理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/>
                <a:t>主</a:t>
              </a:r>
              <a:r>
                <a:rPr lang="zh-CN" altLang="en-US" sz="1400" dirty="0" smtClean="0"/>
                <a:t>备责任人</a:t>
              </a:r>
              <a:endParaRPr lang="en-US" altLang="zh-CN" sz="1400" dirty="0" smtClean="0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7166142" y="4162364"/>
              <a:ext cx="190949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标准包管理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进程端口管理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标准化架构层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统一服务响应级别</a:t>
              </a:r>
              <a:endParaRPr lang="zh-CN" altLang="en-US" sz="1400" dirty="0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9336349" y="4162364"/>
              <a:ext cx="190949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标准组件服务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标准配置文件管理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</a:t>
              </a:r>
              <a:r>
                <a:rPr lang="en-US" altLang="zh-CN" sz="1400" dirty="0" smtClean="0"/>
                <a:t>log</a:t>
              </a:r>
              <a:r>
                <a:rPr lang="zh-CN" altLang="en-US" sz="1400" dirty="0" smtClean="0"/>
                <a:t>级别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标准初始化设置</a:t>
              </a:r>
              <a:endParaRPr lang="zh-CN" altLang="en-US" sz="1400" dirty="0"/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7166142" y="3176548"/>
              <a:ext cx="172996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单服务集群管理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无脚本发布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无单点服务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新架构评估</a:t>
              </a:r>
              <a:endParaRPr lang="zh-CN" altLang="en-US" sz="1400" dirty="0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9336349" y="3176548"/>
              <a:ext cx="172996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变更周知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灰度原则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平台服务</a:t>
              </a:r>
              <a:r>
                <a:rPr lang="en-US" altLang="zh-CN" sz="1400" dirty="0" smtClean="0"/>
                <a:t>SET</a:t>
              </a:r>
              <a:r>
                <a:rPr lang="zh-CN" altLang="en-US" sz="1400" dirty="0" smtClean="0"/>
                <a:t>化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名字服务覆盖度</a:t>
              </a:r>
              <a:endParaRPr lang="zh-CN" altLang="en-US" sz="1400" dirty="0"/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7172245" y="2171006"/>
              <a:ext cx="1370888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自动化测试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模块间调用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组件监控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容量监控</a:t>
              </a:r>
              <a:endParaRPr lang="zh-CN" altLang="en-US" sz="1400" dirty="0"/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9342452" y="2171006"/>
              <a:ext cx="1550424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基础监控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质量运营统计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可用性统计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zh-CN" altLang="en-US" sz="1400" dirty="0"/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7161419" y="1165464"/>
              <a:ext cx="172996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事件单管理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故障定级标准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值班经理制度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/>
                <a:t>大</a:t>
              </a:r>
              <a:r>
                <a:rPr lang="zh-CN" altLang="en-US" sz="1400" dirty="0" smtClean="0"/>
                <a:t>范围事件管理</a:t>
              </a:r>
              <a:endParaRPr lang="zh-CN" altLang="en-US" sz="1400" dirty="0"/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9331626" y="1165464"/>
              <a:ext cx="208903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运营商故障升级流程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/>
                <a:t>重大事故处理流程</a:t>
              </a:r>
              <a:endParaRPr lang="en-US" altLang="zh-CN" sz="1400" dirty="0" smtClean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zh-CN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8682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/>
              <a:t>CMDB</a:t>
            </a:r>
            <a:r>
              <a:rPr lang="zh-CN" altLang="en-US" sz="4400" b="1" dirty="0" smtClean="0"/>
              <a:t>：标准化的落地</a:t>
            </a:r>
            <a:endParaRPr lang="zh-CN" altLang="en-US" sz="4400" b="1" dirty="0"/>
          </a:p>
        </p:txBody>
      </p:sp>
      <p:grpSp>
        <p:nvGrpSpPr>
          <p:cNvPr id="4" name="组合 3"/>
          <p:cNvGrpSpPr/>
          <p:nvPr/>
        </p:nvGrpSpPr>
        <p:grpSpPr>
          <a:xfrm>
            <a:off x="197172" y="1044840"/>
            <a:ext cx="11343970" cy="5046484"/>
            <a:chOff x="197172" y="1044840"/>
            <a:chExt cx="11343970" cy="5046484"/>
          </a:xfrm>
        </p:grpSpPr>
        <p:sp>
          <p:nvSpPr>
            <p:cNvPr id="38" name="圆角矩形 37"/>
            <p:cNvSpPr/>
            <p:nvPr/>
          </p:nvSpPr>
          <p:spPr>
            <a:xfrm>
              <a:off x="1355412" y="4882271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网络资源层</a:t>
              </a:r>
              <a:endParaRPr lang="zh-CN" altLang="en-US" dirty="0"/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1355412" y="4242192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设备资源层</a:t>
              </a:r>
              <a:endParaRPr lang="zh-CN" altLang="en-US" dirty="0"/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1355412" y="3602113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系统资源层</a:t>
              </a:r>
              <a:endParaRPr lang="zh-CN" altLang="en-US" dirty="0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355412" y="2962034"/>
              <a:ext cx="11379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接入层</a:t>
              </a:r>
              <a:endParaRPr lang="zh-CN" altLang="en-US" dirty="0"/>
            </a:p>
          </p:txBody>
        </p:sp>
        <p:sp>
          <p:nvSpPr>
            <p:cNvPr id="42" name="圆角矩形 41"/>
            <p:cNvSpPr/>
            <p:nvPr/>
          </p:nvSpPr>
          <p:spPr>
            <a:xfrm>
              <a:off x="1355412" y="2321955"/>
              <a:ext cx="36271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业务层</a:t>
              </a:r>
              <a:endParaRPr lang="zh-CN" altLang="en-US" dirty="0"/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2600012" y="2962034"/>
              <a:ext cx="11379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逻辑层</a:t>
              </a:r>
              <a:endParaRPr lang="zh-CN" altLang="en-US" dirty="0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844612" y="2962033"/>
              <a:ext cx="1137920" cy="6197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数据层</a:t>
              </a:r>
              <a:endParaRPr lang="zh-CN" altLang="en-US" dirty="0"/>
            </a:p>
          </p:txBody>
        </p:sp>
        <p:sp>
          <p:nvSpPr>
            <p:cNvPr id="45" name="圆角矩形 44"/>
            <p:cNvSpPr/>
            <p:nvPr/>
          </p:nvSpPr>
          <p:spPr>
            <a:xfrm>
              <a:off x="197172" y="2301633"/>
              <a:ext cx="1137920" cy="619759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业务运维</a:t>
              </a:r>
              <a:endParaRPr lang="en-US" altLang="zh-CN" sz="1600" dirty="0"/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197172" y="2941712"/>
              <a:ext cx="1137920" cy="619759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组件运维</a:t>
              </a:r>
              <a:endParaRPr lang="en-US" altLang="zh-CN" sz="1600" dirty="0"/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197172" y="3581792"/>
              <a:ext cx="1137920" cy="1259838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系统运维</a:t>
              </a:r>
              <a:endParaRPr lang="en-US" altLang="zh-CN" sz="1600" dirty="0"/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197172" y="4861950"/>
              <a:ext cx="1137920" cy="619759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网络运维</a:t>
              </a:r>
              <a:endParaRPr lang="en-US" altLang="zh-CN" sz="1600" dirty="0"/>
            </a:p>
          </p:txBody>
        </p:sp>
        <p:sp>
          <p:nvSpPr>
            <p:cNvPr id="49" name="KSO_Shape"/>
            <p:cNvSpPr>
              <a:spLocks/>
            </p:cNvSpPr>
            <p:nvPr/>
          </p:nvSpPr>
          <p:spPr bwMode="auto">
            <a:xfrm>
              <a:off x="5028252" y="3602113"/>
              <a:ext cx="698977" cy="619759"/>
            </a:xfrm>
            <a:custGeom>
              <a:avLst/>
              <a:gdLst>
                <a:gd name="T0" fmla="*/ 760006174 w 3796"/>
                <a:gd name="T1" fmla="*/ 761088559 h 3361"/>
                <a:gd name="T2" fmla="*/ 760006174 w 3796"/>
                <a:gd name="T3" fmla="*/ 761088559 h 3361"/>
                <a:gd name="T4" fmla="*/ 760006174 w 3796"/>
                <a:gd name="T5" fmla="*/ 761088559 h 3361"/>
                <a:gd name="T6" fmla="*/ 760006174 w 3796"/>
                <a:gd name="T7" fmla="*/ 761088559 h 3361"/>
                <a:gd name="T8" fmla="*/ 760006174 w 3796"/>
                <a:gd name="T9" fmla="*/ 761088559 h 3361"/>
                <a:gd name="T10" fmla="*/ 760006174 w 3796"/>
                <a:gd name="T11" fmla="*/ 761088559 h 3361"/>
                <a:gd name="T12" fmla="*/ 760006174 w 3796"/>
                <a:gd name="T13" fmla="*/ 761088559 h 3361"/>
                <a:gd name="T14" fmla="*/ 760006174 w 3796"/>
                <a:gd name="T15" fmla="*/ 761088559 h 3361"/>
                <a:gd name="T16" fmla="*/ 760006174 w 3796"/>
                <a:gd name="T17" fmla="*/ 761088559 h 3361"/>
                <a:gd name="T18" fmla="*/ 760006174 w 3796"/>
                <a:gd name="T19" fmla="*/ 761088559 h 3361"/>
                <a:gd name="T20" fmla="*/ 760006174 w 3796"/>
                <a:gd name="T21" fmla="*/ 761088559 h 3361"/>
                <a:gd name="T22" fmla="*/ 760006174 w 3796"/>
                <a:gd name="T23" fmla="*/ 761088559 h 3361"/>
                <a:gd name="T24" fmla="*/ 760006174 w 3796"/>
                <a:gd name="T25" fmla="*/ 761088559 h 3361"/>
                <a:gd name="T26" fmla="*/ 760006174 w 3796"/>
                <a:gd name="T27" fmla="*/ 761088559 h 3361"/>
                <a:gd name="T28" fmla="*/ 760006174 w 3796"/>
                <a:gd name="T29" fmla="*/ 761088559 h 3361"/>
                <a:gd name="T30" fmla="*/ 760006174 w 3796"/>
                <a:gd name="T31" fmla="*/ 761088559 h 3361"/>
                <a:gd name="T32" fmla="*/ 760006174 w 3796"/>
                <a:gd name="T33" fmla="*/ 761088559 h 3361"/>
                <a:gd name="T34" fmla="*/ 760006174 w 3796"/>
                <a:gd name="T35" fmla="*/ 761088559 h 3361"/>
                <a:gd name="T36" fmla="*/ 760006174 w 3796"/>
                <a:gd name="T37" fmla="*/ 761088559 h 3361"/>
                <a:gd name="T38" fmla="*/ 760006174 w 3796"/>
                <a:gd name="T39" fmla="*/ 761088559 h 3361"/>
                <a:gd name="T40" fmla="*/ 760006174 w 3796"/>
                <a:gd name="T41" fmla="*/ 761088559 h 3361"/>
                <a:gd name="T42" fmla="*/ 760006174 w 3796"/>
                <a:gd name="T43" fmla="*/ 761088559 h 3361"/>
                <a:gd name="T44" fmla="*/ 760006174 w 3796"/>
                <a:gd name="T45" fmla="*/ 761088559 h 3361"/>
                <a:gd name="T46" fmla="*/ 760006174 w 3796"/>
                <a:gd name="T47" fmla="*/ 761088559 h 3361"/>
                <a:gd name="T48" fmla="*/ 760006174 w 3796"/>
                <a:gd name="T49" fmla="*/ 761088559 h 3361"/>
                <a:gd name="T50" fmla="*/ 760006174 w 3796"/>
                <a:gd name="T51" fmla="*/ 761088559 h 3361"/>
                <a:gd name="T52" fmla="*/ 760006174 w 3796"/>
                <a:gd name="T53" fmla="*/ 761088559 h 3361"/>
                <a:gd name="T54" fmla="*/ 760006174 w 3796"/>
                <a:gd name="T55" fmla="*/ 761088559 h 3361"/>
                <a:gd name="T56" fmla="*/ 760006174 w 3796"/>
                <a:gd name="T57" fmla="*/ 761088559 h 3361"/>
                <a:gd name="T58" fmla="*/ 760006174 w 3796"/>
                <a:gd name="T59" fmla="*/ 761088559 h 3361"/>
                <a:gd name="T60" fmla="*/ 760006174 w 3796"/>
                <a:gd name="T61" fmla="*/ 761088559 h 3361"/>
                <a:gd name="T62" fmla="*/ 760006174 w 3796"/>
                <a:gd name="T63" fmla="*/ 761088559 h 3361"/>
                <a:gd name="T64" fmla="*/ 760006174 w 3796"/>
                <a:gd name="T65" fmla="*/ 761088559 h 3361"/>
                <a:gd name="T66" fmla="*/ 760006174 w 3796"/>
                <a:gd name="T67" fmla="*/ 761088559 h 3361"/>
                <a:gd name="T68" fmla="*/ 760006174 w 3796"/>
                <a:gd name="T69" fmla="*/ 761088559 h 3361"/>
                <a:gd name="T70" fmla="*/ 760006174 w 3796"/>
                <a:gd name="T71" fmla="*/ 761088559 h 3361"/>
                <a:gd name="T72" fmla="*/ 760006174 w 3796"/>
                <a:gd name="T73" fmla="*/ 761088559 h 3361"/>
                <a:gd name="T74" fmla="*/ 760006174 w 3796"/>
                <a:gd name="T75" fmla="*/ 761088559 h 3361"/>
                <a:gd name="T76" fmla="*/ 760006174 w 3796"/>
                <a:gd name="T77" fmla="*/ 761088559 h 3361"/>
                <a:gd name="T78" fmla="*/ 760006174 w 3796"/>
                <a:gd name="T79" fmla="*/ 761088559 h 3361"/>
                <a:gd name="T80" fmla="*/ 760006174 w 3796"/>
                <a:gd name="T81" fmla="*/ 761088559 h 3361"/>
                <a:gd name="T82" fmla="*/ 760006174 w 3796"/>
                <a:gd name="T83" fmla="*/ 761088559 h 3361"/>
                <a:gd name="T84" fmla="*/ 760006174 w 3796"/>
                <a:gd name="T85" fmla="*/ 761088559 h 3361"/>
                <a:gd name="T86" fmla="*/ 760006174 w 3796"/>
                <a:gd name="T87" fmla="*/ 761088559 h 3361"/>
                <a:gd name="T88" fmla="*/ 760006174 w 3796"/>
                <a:gd name="T89" fmla="*/ 761088559 h 3361"/>
                <a:gd name="T90" fmla="*/ 760006174 w 3796"/>
                <a:gd name="T91" fmla="*/ 761088559 h 3361"/>
                <a:gd name="T92" fmla="*/ 760006174 w 3796"/>
                <a:gd name="T93" fmla="*/ 761088559 h 3361"/>
                <a:gd name="T94" fmla="*/ 760006174 w 3796"/>
                <a:gd name="T95" fmla="*/ 761088559 h 3361"/>
                <a:gd name="T96" fmla="*/ 760006174 w 3796"/>
                <a:gd name="T97" fmla="*/ 761088559 h 3361"/>
                <a:gd name="T98" fmla="*/ 760006174 w 3796"/>
                <a:gd name="T99" fmla="*/ 761088559 h 3361"/>
                <a:gd name="T100" fmla="*/ 760006174 w 3796"/>
                <a:gd name="T101" fmla="*/ 761088559 h 3361"/>
                <a:gd name="T102" fmla="*/ 760006174 w 3796"/>
                <a:gd name="T103" fmla="*/ 761088559 h 3361"/>
                <a:gd name="T104" fmla="*/ 760006174 w 3796"/>
                <a:gd name="T105" fmla="*/ 761088559 h 3361"/>
                <a:gd name="T106" fmla="*/ 760006174 w 3796"/>
                <a:gd name="T107" fmla="*/ 761088559 h 3361"/>
                <a:gd name="T108" fmla="*/ 760006174 w 3796"/>
                <a:gd name="T109" fmla="*/ 761088559 h 3361"/>
                <a:gd name="T110" fmla="*/ 760006174 w 3796"/>
                <a:gd name="T111" fmla="*/ 761088559 h 3361"/>
                <a:gd name="T112" fmla="*/ 760006174 w 3796"/>
                <a:gd name="T113" fmla="*/ 761088559 h 3361"/>
                <a:gd name="T114" fmla="*/ 760006174 w 3796"/>
                <a:gd name="T115" fmla="*/ 761088559 h 3361"/>
                <a:gd name="T116" fmla="*/ 760006174 w 3796"/>
                <a:gd name="T117" fmla="*/ 761088559 h 3361"/>
                <a:gd name="T118" fmla="*/ 760006174 w 3796"/>
                <a:gd name="T119" fmla="*/ 761088559 h 336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3796" h="3361">
                  <a:moveTo>
                    <a:pt x="1693" y="3186"/>
                  </a:moveTo>
                  <a:lnTo>
                    <a:pt x="1693" y="3186"/>
                  </a:lnTo>
                  <a:lnTo>
                    <a:pt x="1672" y="3164"/>
                  </a:lnTo>
                  <a:lnTo>
                    <a:pt x="1651" y="3141"/>
                  </a:lnTo>
                  <a:lnTo>
                    <a:pt x="1633" y="3117"/>
                  </a:lnTo>
                  <a:lnTo>
                    <a:pt x="1617" y="3093"/>
                  </a:lnTo>
                  <a:lnTo>
                    <a:pt x="1601" y="3067"/>
                  </a:lnTo>
                  <a:lnTo>
                    <a:pt x="1586" y="3042"/>
                  </a:lnTo>
                  <a:lnTo>
                    <a:pt x="1573" y="3016"/>
                  </a:lnTo>
                  <a:lnTo>
                    <a:pt x="1562" y="2989"/>
                  </a:lnTo>
                  <a:lnTo>
                    <a:pt x="1551" y="2962"/>
                  </a:lnTo>
                  <a:lnTo>
                    <a:pt x="1542" y="2934"/>
                  </a:lnTo>
                  <a:lnTo>
                    <a:pt x="1535" y="2906"/>
                  </a:lnTo>
                  <a:lnTo>
                    <a:pt x="1528" y="2878"/>
                  </a:lnTo>
                  <a:lnTo>
                    <a:pt x="1524" y="2850"/>
                  </a:lnTo>
                  <a:lnTo>
                    <a:pt x="1520" y="2821"/>
                  </a:lnTo>
                  <a:lnTo>
                    <a:pt x="1519" y="2792"/>
                  </a:lnTo>
                  <a:lnTo>
                    <a:pt x="1518" y="2764"/>
                  </a:lnTo>
                  <a:lnTo>
                    <a:pt x="1519" y="2735"/>
                  </a:lnTo>
                  <a:lnTo>
                    <a:pt x="1520" y="2706"/>
                  </a:lnTo>
                  <a:lnTo>
                    <a:pt x="1524" y="2679"/>
                  </a:lnTo>
                  <a:lnTo>
                    <a:pt x="1528" y="2650"/>
                  </a:lnTo>
                  <a:lnTo>
                    <a:pt x="1535" y="2622"/>
                  </a:lnTo>
                  <a:lnTo>
                    <a:pt x="1542" y="2593"/>
                  </a:lnTo>
                  <a:lnTo>
                    <a:pt x="1551" y="2566"/>
                  </a:lnTo>
                  <a:lnTo>
                    <a:pt x="1562" y="2539"/>
                  </a:lnTo>
                  <a:lnTo>
                    <a:pt x="1573" y="2513"/>
                  </a:lnTo>
                  <a:lnTo>
                    <a:pt x="1586" y="2486"/>
                  </a:lnTo>
                  <a:lnTo>
                    <a:pt x="1601" y="2460"/>
                  </a:lnTo>
                  <a:lnTo>
                    <a:pt x="1617" y="2435"/>
                  </a:lnTo>
                  <a:lnTo>
                    <a:pt x="1633" y="2411"/>
                  </a:lnTo>
                  <a:lnTo>
                    <a:pt x="1651" y="2386"/>
                  </a:lnTo>
                  <a:lnTo>
                    <a:pt x="1672" y="2363"/>
                  </a:lnTo>
                  <a:lnTo>
                    <a:pt x="1693" y="2341"/>
                  </a:lnTo>
                  <a:lnTo>
                    <a:pt x="1777" y="2278"/>
                  </a:lnTo>
                  <a:lnTo>
                    <a:pt x="597" y="2278"/>
                  </a:lnTo>
                  <a:lnTo>
                    <a:pt x="568" y="2277"/>
                  </a:lnTo>
                  <a:lnTo>
                    <a:pt x="536" y="2275"/>
                  </a:lnTo>
                  <a:lnTo>
                    <a:pt x="507" y="2271"/>
                  </a:lnTo>
                  <a:lnTo>
                    <a:pt x="478" y="2267"/>
                  </a:lnTo>
                  <a:lnTo>
                    <a:pt x="449" y="2260"/>
                  </a:lnTo>
                  <a:lnTo>
                    <a:pt x="420" y="2252"/>
                  </a:lnTo>
                  <a:lnTo>
                    <a:pt x="393" y="2243"/>
                  </a:lnTo>
                  <a:lnTo>
                    <a:pt x="365" y="2231"/>
                  </a:lnTo>
                  <a:lnTo>
                    <a:pt x="339" y="2220"/>
                  </a:lnTo>
                  <a:lnTo>
                    <a:pt x="313" y="2206"/>
                  </a:lnTo>
                  <a:lnTo>
                    <a:pt x="288" y="2192"/>
                  </a:lnTo>
                  <a:lnTo>
                    <a:pt x="264" y="2176"/>
                  </a:lnTo>
                  <a:lnTo>
                    <a:pt x="241" y="2160"/>
                  </a:lnTo>
                  <a:lnTo>
                    <a:pt x="218" y="2141"/>
                  </a:lnTo>
                  <a:lnTo>
                    <a:pt x="196" y="2123"/>
                  </a:lnTo>
                  <a:lnTo>
                    <a:pt x="175" y="2103"/>
                  </a:lnTo>
                  <a:lnTo>
                    <a:pt x="156" y="2083"/>
                  </a:lnTo>
                  <a:lnTo>
                    <a:pt x="137" y="2061"/>
                  </a:lnTo>
                  <a:lnTo>
                    <a:pt x="119" y="2039"/>
                  </a:lnTo>
                  <a:lnTo>
                    <a:pt x="103" y="2015"/>
                  </a:lnTo>
                  <a:lnTo>
                    <a:pt x="87" y="1991"/>
                  </a:lnTo>
                  <a:lnTo>
                    <a:pt x="73" y="1965"/>
                  </a:lnTo>
                  <a:lnTo>
                    <a:pt x="59" y="1940"/>
                  </a:lnTo>
                  <a:lnTo>
                    <a:pt x="48" y="1913"/>
                  </a:lnTo>
                  <a:lnTo>
                    <a:pt x="37" y="1886"/>
                  </a:lnTo>
                  <a:lnTo>
                    <a:pt x="28" y="1858"/>
                  </a:lnTo>
                  <a:lnTo>
                    <a:pt x="20" y="1831"/>
                  </a:lnTo>
                  <a:lnTo>
                    <a:pt x="13" y="1801"/>
                  </a:lnTo>
                  <a:lnTo>
                    <a:pt x="7" y="1772"/>
                  </a:lnTo>
                  <a:lnTo>
                    <a:pt x="4" y="1742"/>
                  </a:lnTo>
                  <a:lnTo>
                    <a:pt x="2" y="1712"/>
                  </a:lnTo>
                  <a:lnTo>
                    <a:pt x="0" y="1681"/>
                  </a:lnTo>
                  <a:lnTo>
                    <a:pt x="2" y="1650"/>
                  </a:lnTo>
                  <a:lnTo>
                    <a:pt x="4" y="1620"/>
                  </a:lnTo>
                  <a:lnTo>
                    <a:pt x="7" y="1590"/>
                  </a:lnTo>
                  <a:lnTo>
                    <a:pt x="13" y="1560"/>
                  </a:lnTo>
                  <a:lnTo>
                    <a:pt x="20" y="1531"/>
                  </a:lnTo>
                  <a:lnTo>
                    <a:pt x="28" y="1503"/>
                  </a:lnTo>
                  <a:lnTo>
                    <a:pt x="37" y="1475"/>
                  </a:lnTo>
                  <a:lnTo>
                    <a:pt x="48" y="1449"/>
                  </a:lnTo>
                  <a:lnTo>
                    <a:pt x="59" y="1422"/>
                  </a:lnTo>
                  <a:lnTo>
                    <a:pt x="73" y="1396"/>
                  </a:lnTo>
                  <a:lnTo>
                    <a:pt x="87" y="1372"/>
                  </a:lnTo>
                  <a:lnTo>
                    <a:pt x="103" y="1347"/>
                  </a:lnTo>
                  <a:lnTo>
                    <a:pt x="119" y="1323"/>
                  </a:lnTo>
                  <a:lnTo>
                    <a:pt x="137" y="1301"/>
                  </a:lnTo>
                  <a:lnTo>
                    <a:pt x="156" y="1279"/>
                  </a:lnTo>
                  <a:lnTo>
                    <a:pt x="175" y="1259"/>
                  </a:lnTo>
                  <a:lnTo>
                    <a:pt x="196" y="1239"/>
                  </a:lnTo>
                  <a:lnTo>
                    <a:pt x="218" y="1220"/>
                  </a:lnTo>
                  <a:lnTo>
                    <a:pt x="241" y="1202"/>
                  </a:lnTo>
                  <a:lnTo>
                    <a:pt x="264" y="1185"/>
                  </a:lnTo>
                  <a:lnTo>
                    <a:pt x="288" y="1170"/>
                  </a:lnTo>
                  <a:lnTo>
                    <a:pt x="313" y="1155"/>
                  </a:lnTo>
                  <a:lnTo>
                    <a:pt x="339" y="1143"/>
                  </a:lnTo>
                  <a:lnTo>
                    <a:pt x="365" y="1130"/>
                  </a:lnTo>
                  <a:lnTo>
                    <a:pt x="393" y="1120"/>
                  </a:lnTo>
                  <a:lnTo>
                    <a:pt x="420" y="1110"/>
                  </a:lnTo>
                  <a:lnTo>
                    <a:pt x="449" y="1102"/>
                  </a:lnTo>
                  <a:lnTo>
                    <a:pt x="478" y="1095"/>
                  </a:lnTo>
                  <a:lnTo>
                    <a:pt x="507" y="1091"/>
                  </a:lnTo>
                  <a:lnTo>
                    <a:pt x="536" y="1086"/>
                  </a:lnTo>
                  <a:lnTo>
                    <a:pt x="568" y="1084"/>
                  </a:lnTo>
                  <a:lnTo>
                    <a:pt x="597" y="1084"/>
                  </a:lnTo>
                  <a:lnTo>
                    <a:pt x="1777" y="1084"/>
                  </a:lnTo>
                  <a:lnTo>
                    <a:pt x="1693" y="1021"/>
                  </a:lnTo>
                  <a:lnTo>
                    <a:pt x="1672" y="998"/>
                  </a:lnTo>
                  <a:lnTo>
                    <a:pt x="1651" y="975"/>
                  </a:lnTo>
                  <a:lnTo>
                    <a:pt x="1633" y="952"/>
                  </a:lnTo>
                  <a:lnTo>
                    <a:pt x="1617" y="926"/>
                  </a:lnTo>
                  <a:lnTo>
                    <a:pt x="1601" y="901"/>
                  </a:lnTo>
                  <a:lnTo>
                    <a:pt x="1586" y="876"/>
                  </a:lnTo>
                  <a:lnTo>
                    <a:pt x="1573" y="849"/>
                  </a:lnTo>
                  <a:lnTo>
                    <a:pt x="1562" y="823"/>
                  </a:lnTo>
                  <a:lnTo>
                    <a:pt x="1551" y="795"/>
                  </a:lnTo>
                  <a:lnTo>
                    <a:pt x="1542" y="767"/>
                  </a:lnTo>
                  <a:lnTo>
                    <a:pt x="1535" y="740"/>
                  </a:lnTo>
                  <a:lnTo>
                    <a:pt x="1528" y="712"/>
                  </a:lnTo>
                  <a:lnTo>
                    <a:pt x="1524" y="683"/>
                  </a:lnTo>
                  <a:lnTo>
                    <a:pt x="1520" y="655"/>
                  </a:lnTo>
                  <a:lnTo>
                    <a:pt x="1519" y="626"/>
                  </a:lnTo>
                  <a:lnTo>
                    <a:pt x="1518" y="598"/>
                  </a:lnTo>
                  <a:lnTo>
                    <a:pt x="1519" y="570"/>
                  </a:lnTo>
                  <a:lnTo>
                    <a:pt x="1520" y="541"/>
                  </a:lnTo>
                  <a:lnTo>
                    <a:pt x="1524" y="512"/>
                  </a:lnTo>
                  <a:lnTo>
                    <a:pt x="1528" y="483"/>
                  </a:lnTo>
                  <a:lnTo>
                    <a:pt x="1535" y="456"/>
                  </a:lnTo>
                  <a:lnTo>
                    <a:pt x="1542" y="428"/>
                  </a:lnTo>
                  <a:lnTo>
                    <a:pt x="1551" y="400"/>
                  </a:lnTo>
                  <a:lnTo>
                    <a:pt x="1562" y="373"/>
                  </a:lnTo>
                  <a:lnTo>
                    <a:pt x="1573" y="346"/>
                  </a:lnTo>
                  <a:lnTo>
                    <a:pt x="1586" y="320"/>
                  </a:lnTo>
                  <a:lnTo>
                    <a:pt x="1601" y="295"/>
                  </a:lnTo>
                  <a:lnTo>
                    <a:pt x="1617" y="269"/>
                  </a:lnTo>
                  <a:lnTo>
                    <a:pt x="1633" y="245"/>
                  </a:lnTo>
                  <a:lnTo>
                    <a:pt x="1651" y="221"/>
                  </a:lnTo>
                  <a:lnTo>
                    <a:pt x="1672" y="198"/>
                  </a:lnTo>
                  <a:lnTo>
                    <a:pt x="1693" y="175"/>
                  </a:lnTo>
                  <a:lnTo>
                    <a:pt x="1715" y="154"/>
                  </a:lnTo>
                  <a:lnTo>
                    <a:pt x="1739" y="135"/>
                  </a:lnTo>
                  <a:lnTo>
                    <a:pt x="1762" y="116"/>
                  </a:lnTo>
                  <a:lnTo>
                    <a:pt x="1787" y="99"/>
                  </a:lnTo>
                  <a:lnTo>
                    <a:pt x="1811" y="83"/>
                  </a:lnTo>
                  <a:lnTo>
                    <a:pt x="1838" y="69"/>
                  </a:lnTo>
                  <a:lnTo>
                    <a:pt x="1864" y="55"/>
                  </a:lnTo>
                  <a:lnTo>
                    <a:pt x="1891" y="44"/>
                  </a:lnTo>
                  <a:lnTo>
                    <a:pt x="1917" y="33"/>
                  </a:lnTo>
                  <a:lnTo>
                    <a:pt x="1945" y="25"/>
                  </a:lnTo>
                  <a:lnTo>
                    <a:pt x="1973" y="17"/>
                  </a:lnTo>
                  <a:lnTo>
                    <a:pt x="2001" y="12"/>
                  </a:lnTo>
                  <a:lnTo>
                    <a:pt x="2030" y="7"/>
                  </a:lnTo>
                  <a:lnTo>
                    <a:pt x="2057" y="4"/>
                  </a:lnTo>
                  <a:lnTo>
                    <a:pt x="2086" y="1"/>
                  </a:lnTo>
                  <a:lnTo>
                    <a:pt x="2115" y="0"/>
                  </a:lnTo>
                  <a:lnTo>
                    <a:pt x="2144" y="1"/>
                  </a:lnTo>
                  <a:lnTo>
                    <a:pt x="2172" y="4"/>
                  </a:lnTo>
                  <a:lnTo>
                    <a:pt x="2201" y="7"/>
                  </a:lnTo>
                  <a:lnTo>
                    <a:pt x="2229" y="12"/>
                  </a:lnTo>
                  <a:lnTo>
                    <a:pt x="2258" y="17"/>
                  </a:lnTo>
                  <a:lnTo>
                    <a:pt x="2285" y="25"/>
                  </a:lnTo>
                  <a:lnTo>
                    <a:pt x="2313" y="33"/>
                  </a:lnTo>
                  <a:lnTo>
                    <a:pt x="2340" y="44"/>
                  </a:lnTo>
                  <a:lnTo>
                    <a:pt x="2367" y="55"/>
                  </a:lnTo>
                  <a:lnTo>
                    <a:pt x="2393" y="69"/>
                  </a:lnTo>
                  <a:lnTo>
                    <a:pt x="2419" y="83"/>
                  </a:lnTo>
                  <a:lnTo>
                    <a:pt x="2444" y="99"/>
                  </a:lnTo>
                  <a:lnTo>
                    <a:pt x="2468" y="116"/>
                  </a:lnTo>
                  <a:lnTo>
                    <a:pt x="2492" y="135"/>
                  </a:lnTo>
                  <a:lnTo>
                    <a:pt x="2515" y="154"/>
                  </a:lnTo>
                  <a:lnTo>
                    <a:pt x="2537" y="175"/>
                  </a:lnTo>
                  <a:lnTo>
                    <a:pt x="3621" y="1259"/>
                  </a:lnTo>
                  <a:lnTo>
                    <a:pt x="3640" y="1279"/>
                  </a:lnTo>
                  <a:lnTo>
                    <a:pt x="3659" y="1301"/>
                  </a:lnTo>
                  <a:lnTo>
                    <a:pt x="3677" y="1323"/>
                  </a:lnTo>
                  <a:lnTo>
                    <a:pt x="3693" y="1347"/>
                  </a:lnTo>
                  <a:lnTo>
                    <a:pt x="3709" y="1372"/>
                  </a:lnTo>
                  <a:lnTo>
                    <a:pt x="3723" y="1396"/>
                  </a:lnTo>
                  <a:lnTo>
                    <a:pt x="3736" y="1422"/>
                  </a:lnTo>
                  <a:lnTo>
                    <a:pt x="3749" y="1449"/>
                  </a:lnTo>
                  <a:lnTo>
                    <a:pt x="3759" y="1475"/>
                  </a:lnTo>
                  <a:lnTo>
                    <a:pt x="3768" y="1503"/>
                  </a:lnTo>
                  <a:lnTo>
                    <a:pt x="3776" y="1531"/>
                  </a:lnTo>
                  <a:lnTo>
                    <a:pt x="3783" y="1560"/>
                  </a:lnTo>
                  <a:lnTo>
                    <a:pt x="3789" y="1590"/>
                  </a:lnTo>
                  <a:lnTo>
                    <a:pt x="3792" y="1620"/>
                  </a:lnTo>
                  <a:lnTo>
                    <a:pt x="3795" y="1650"/>
                  </a:lnTo>
                  <a:lnTo>
                    <a:pt x="3796" y="1681"/>
                  </a:lnTo>
                  <a:lnTo>
                    <a:pt x="3795" y="1712"/>
                  </a:lnTo>
                  <a:lnTo>
                    <a:pt x="3792" y="1742"/>
                  </a:lnTo>
                  <a:lnTo>
                    <a:pt x="3789" y="1772"/>
                  </a:lnTo>
                  <a:lnTo>
                    <a:pt x="3783" y="1801"/>
                  </a:lnTo>
                  <a:lnTo>
                    <a:pt x="3776" y="1831"/>
                  </a:lnTo>
                  <a:lnTo>
                    <a:pt x="3768" y="1858"/>
                  </a:lnTo>
                  <a:lnTo>
                    <a:pt x="3759" y="1886"/>
                  </a:lnTo>
                  <a:lnTo>
                    <a:pt x="3749" y="1913"/>
                  </a:lnTo>
                  <a:lnTo>
                    <a:pt x="3736" y="1940"/>
                  </a:lnTo>
                  <a:lnTo>
                    <a:pt x="3723" y="1965"/>
                  </a:lnTo>
                  <a:lnTo>
                    <a:pt x="3709" y="1991"/>
                  </a:lnTo>
                  <a:lnTo>
                    <a:pt x="3693" y="2015"/>
                  </a:lnTo>
                  <a:lnTo>
                    <a:pt x="3677" y="2039"/>
                  </a:lnTo>
                  <a:lnTo>
                    <a:pt x="3659" y="2061"/>
                  </a:lnTo>
                  <a:lnTo>
                    <a:pt x="3640" y="2083"/>
                  </a:lnTo>
                  <a:lnTo>
                    <a:pt x="3621" y="2103"/>
                  </a:lnTo>
                  <a:lnTo>
                    <a:pt x="2537" y="3186"/>
                  </a:lnTo>
                  <a:lnTo>
                    <a:pt x="2515" y="3208"/>
                  </a:lnTo>
                  <a:lnTo>
                    <a:pt x="2492" y="3227"/>
                  </a:lnTo>
                  <a:lnTo>
                    <a:pt x="2468" y="3246"/>
                  </a:lnTo>
                  <a:lnTo>
                    <a:pt x="2444" y="3263"/>
                  </a:lnTo>
                  <a:lnTo>
                    <a:pt x="2419" y="3278"/>
                  </a:lnTo>
                  <a:lnTo>
                    <a:pt x="2393" y="3293"/>
                  </a:lnTo>
                  <a:lnTo>
                    <a:pt x="2367" y="3306"/>
                  </a:lnTo>
                  <a:lnTo>
                    <a:pt x="2340" y="3317"/>
                  </a:lnTo>
                  <a:lnTo>
                    <a:pt x="2313" y="3328"/>
                  </a:lnTo>
                  <a:lnTo>
                    <a:pt x="2285" y="3337"/>
                  </a:lnTo>
                  <a:lnTo>
                    <a:pt x="2258" y="3345"/>
                  </a:lnTo>
                  <a:lnTo>
                    <a:pt x="2229" y="3351"/>
                  </a:lnTo>
                  <a:lnTo>
                    <a:pt x="2201" y="3355"/>
                  </a:lnTo>
                  <a:lnTo>
                    <a:pt x="2172" y="3359"/>
                  </a:lnTo>
                  <a:lnTo>
                    <a:pt x="2144" y="3361"/>
                  </a:lnTo>
                  <a:lnTo>
                    <a:pt x="2115" y="3361"/>
                  </a:lnTo>
                  <a:lnTo>
                    <a:pt x="2086" y="3361"/>
                  </a:lnTo>
                  <a:lnTo>
                    <a:pt x="2057" y="3359"/>
                  </a:lnTo>
                  <a:lnTo>
                    <a:pt x="2030" y="3355"/>
                  </a:lnTo>
                  <a:lnTo>
                    <a:pt x="2001" y="3351"/>
                  </a:lnTo>
                  <a:lnTo>
                    <a:pt x="1973" y="3345"/>
                  </a:lnTo>
                  <a:lnTo>
                    <a:pt x="1945" y="3337"/>
                  </a:lnTo>
                  <a:lnTo>
                    <a:pt x="1917" y="3328"/>
                  </a:lnTo>
                  <a:lnTo>
                    <a:pt x="1891" y="3317"/>
                  </a:lnTo>
                  <a:lnTo>
                    <a:pt x="1864" y="3306"/>
                  </a:lnTo>
                  <a:lnTo>
                    <a:pt x="1838" y="3293"/>
                  </a:lnTo>
                  <a:lnTo>
                    <a:pt x="1811" y="3278"/>
                  </a:lnTo>
                  <a:lnTo>
                    <a:pt x="1787" y="3263"/>
                  </a:lnTo>
                  <a:lnTo>
                    <a:pt x="1762" y="3246"/>
                  </a:lnTo>
                  <a:lnTo>
                    <a:pt x="1739" y="3227"/>
                  </a:lnTo>
                  <a:lnTo>
                    <a:pt x="1715" y="3208"/>
                  </a:lnTo>
                  <a:lnTo>
                    <a:pt x="1693" y="318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5806222" y="5619819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硬件</a:t>
              </a:r>
              <a:endParaRPr lang="zh-CN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806221" y="5042733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tx1"/>
                  </a:solidFill>
                  <a:latin typeface="+mn-ea"/>
                </a:rPr>
                <a:t>OS/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内核</a:t>
              </a:r>
              <a:endParaRPr lang="zh-CN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5806220" y="4465647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应用</a:t>
              </a:r>
              <a:r>
                <a:rPr lang="en-US" altLang="zh-CN" sz="1600" dirty="0" smtClean="0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程序</a:t>
              </a:r>
              <a:endParaRPr lang="zh-CN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5806222" y="3888561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组件</a:t>
              </a:r>
              <a:r>
                <a:rPr lang="en-US" altLang="zh-CN" sz="1600" dirty="0" smtClean="0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配置</a:t>
              </a:r>
              <a:endParaRPr lang="zh-CN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5806219" y="3311475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外部接口</a:t>
              </a:r>
              <a:endParaRPr lang="zh-CN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9" name="圆角矩形 68"/>
            <p:cNvSpPr/>
            <p:nvPr/>
          </p:nvSpPr>
          <p:spPr>
            <a:xfrm>
              <a:off x="8368419" y="5083577"/>
              <a:ext cx="1437188" cy="688049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系统初始化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业务模块信息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0" name="圆角矩形 69"/>
            <p:cNvSpPr/>
            <p:nvPr/>
          </p:nvSpPr>
          <p:spPr>
            <a:xfrm>
              <a:off x="8368419" y="4592256"/>
              <a:ext cx="1429463" cy="436013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包系统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1" name="圆角矩形 70"/>
            <p:cNvSpPr/>
            <p:nvPr/>
          </p:nvSpPr>
          <p:spPr>
            <a:xfrm>
              <a:off x="8359104" y="3981051"/>
              <a:ext cx="1437188" cy="555314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tx1"/>
                  </a:solidFill>
                  <a:latin typeface="+mn-ea"/>
                </a:rPr>
                <a:t>配置</a:t>
              </a:r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发布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中心文件源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8373078" y="3397582"/>
              <a:ext cx="1437189" cy="520133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权限中心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名字服务</a:t>
              </a:r>
              <a:endParaRPr lang="zh-CN" altLang="en-US" sz="14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3" name="圆角矩形 72"/>
            <p:cNvSpPr/>
            <p:nvPr/>
          </p:nvSpPr>
          <p:spPr>
            <a:xfrm>
              <a:off x="10663395" y="2773783"/>
              <a:ext cx="877747" cy="2272676"/>
            </a:xfrm>
            <a:prstGeom prst="roundRect">
              <a:avLst/>
            </a:prstGeom>
            <a:solidFill>
              <a:srgbClr val="3366FF"/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+mn-ea"/>
                </a:rPr>
                <a:t>CMDB</a:t>
              </a:r>
            </a:p>
          </p:txBody>
        </p:sp>
        <p:sp>
          <p:nvSpPr>
            <p:cNvPr id="74" name="矩形 73"/>
            <p:cNvSpPr/>
            <p:nvPr/>
          </p:nvSpPr>
          <p:spPr>
            <a:xfrm>
              <a:off x="5806222" y="2160329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solidFill>
                    <a:schemeClr val="tx1"/>
                  </a:solidFill>
                  <a:latin typeface="+mn-ea"/>
                </a:rPr>
                <a:t>业务视图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5806219" y="1594637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solidFill>
                    <a:schemeClr val="tx1"/>
                  </a:solidFill>
                  <a:latin typeface="+mn-ea"/>
                </a:rPr>
                <a:t>架构</a:t>
              </a:r>
              <a:r>
                <a:rPr lang="en-US" altLang="zh-CN" sz="1600" dirty="0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zh-CN" altLang="en-US" sz="1600" dirty="0">
                  <a:solidFill>
                    <a:schemeClr val="tx1"/>
                  </a:solidFill>
                  <a:latin typeface="+mn-ea"/>
                </a:rPr>
                <a:t>分布</a:t>
              </a:r>
            </a:p>
          </p:txBody>
        </p:sp>
        <p:sp>
          <p:nvSpPr>
            <p:cNvPr id="76" name="圆角矩形 75"/>
            <p:cNvSpPr/>
            <p:nvPr/>
          </p:nvSpPr>
          <p:spPr>
            <a:xfrm>
              <a:off x="8359104" y="2012403"/>
              <a:ext cx="1437189" cy="76138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业务指标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容灾调度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访问关系</a:t>
              </a:r>
              <a:endParaRPr lang="zh-CN" altLang="en-US" sz="14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5806222" y="2728382"/>
              <a:ext cx="1590897" cy="47150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solidFill>
                    <a:schemeClr val="tx1"/>
                  </a:solidFill>
                  <a:latin typeface="+mn-ea"/>
                </a:rPr>
                <a:t>工具执行</a:t>
              </a:r>
              <a:endParaRPr lang="zh-CN" altLang="en-US" sz="16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8" name="圆角矩形 77"/>
            <p:cNvSpPr/>
            <p:nvPr/>
          </p:nvSpPr>
          <p:spPr>
            <a:xfrm>
              <a:off x="8366360" y="2828321"/>
              <a:ext cx="1437189" cy="520133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流程系统</a:t>
              </a:r>
              <a:endParaRPr lang="en-US" altLang="zh-CN" sz="14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zh-CN" altLang="en-US" sz="1400" dirty="0" smtClean="0">
                  <a:solidFill>
                    <a:schemeClr val="tx1"/>
                  </a:solidFill>
                  <a:latin typeface="+mn-ea"/>
                </a:rPr>
                <a:t>灰度系统</a:t>
              </a:r>
              <a:endParaRPr lang="zh-CN" altLang="en-US" sz="14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97" name="KSO_Shape"/>
            <p:cNvSpPr>
              <a:spLocks/>
            </p:cNvSpPr>
            <p:nvPr/>
          </p:nvSpPr>
          <p:spPr bwMode="auto">
            <a:xfrm>
              <a:off x="7584687" y="3624953"/>
              <a:ext cx="698977" cy="619759"/>
            </a:xfrm>
            <a:custGeom>
              <a:avLst/>
              <a:gdLst>
                <a:gd name="T0" fmla="*/ 760006174 w 3796"/>
                <a:gd name="T1" fmla="*/ 761088559 h 3361"/>
                <a:gd name="T2" fmla="*/ 760006174 w 3796"/>
                <a:gd name="T3" fmla="*/ 761088559 h 3361"/>
                <a:gd name="T4" fmla="*/ 760006174 w 3796"/>
                <a:gd name="T5" fmla="*/ 761088559 h 3361"/>
                <a:gd name="T6" fmla="*/ 760006174 w 3796"/>
                <a:gd name="T7" fmla="*/ 761088559 h 3361"/>
                <a:gd name="T8" fmla="*/ 760006174 w 3796"/>
                <a:gd name="T9" fmla="*/ 761088559 h 3361"/>
                <a:gd name="T10" fmla="*/ 760006174 w 3796"/>
                <a:gd name="T11" fmla="*/ 761088559 h 3361"/>
                <a:gd name="T12" fmla="*/ 760006174 w 3796"/>
                <a:gd name="T13" fmla="*/ 761088559 h 3361"/>
                <a:gd name="T14" fmla="*/ 760006174 w 3796"/>
                <a:gd name="T15" fmla="*/ 761088559 h 3361"/>
                <a:gd name="T16" fmla="*/ 760006174 w 3796"/>
                <a:gd name="T17" fmla="*/ 761088559 h 3361"/>
                <a:gd name="T18" fmla="*/ 760006174 w 3796"/>
                <a:gd name="T19" fmla="*/ 761088559 h 3361"/>
                <a:gd name="T20" fmla="*/ 760006174 w 3796"/>
                <a:gd name="T21" fmla="*/ 761088559 h 3361"/>
                <a:gd name="T22" fmla="*/ 760006174 w 3796"/>
                <a:gd name="T23" fmla="*/ 761088559 h 3361"/>
                <a:gd name="T24" fmla="*/ 760006174 w 3796"/>
                <a:gd name="T25" fmla="*/ 761088559 h 3361"/>
                <a:gd name="T26" fmla="*/ 760006174 w 3796"/>
                <a:gd name="T27" fmla="*/ 761088559 h 3361"/>
                <a:gd name="T28" fmla="*/ 760006174 w 3796"/>
                <a:gd name="T29" fmla="*/ 761088559 h 3361"/>
                <a:gd name="T30" fmla="*/ 760006174 w 3796"/>
                <a:gd name="T31" fmla="*/ 761088559 h 3361"/>
                <a:gd name="T32" fmla="*/ 760006174 w 3796"/>
                <a:gd name="T33" fmla="*/ 761088559 h 3361"/>
                <a:gd name="T34" fmla="*/ 760006174 w 3796"/>
                <a:gd name="T35" fmla="*/ 761088559 h 3361"/>
                <a:gd name="T36" fmla="*/ 760006174 w 3796"/>
                <a:gd name="T37" fmla="*/ 761088559 h 3361"/>
                <a:gd name="T38" fmla="*/ 760006174 w 3796"/>
                <a:gd name="T39" fmla="*/ 761088559 h 3361"/>
                <a:gd name="T40" fmla="*/ 760006174 w 3796"/>
                <a:gd name="T41" fmla="*/ 761088559 h 3361"/>
                <a:gd name="T42" fmla="*/ 760006174 w 3796"/>
                <a:gd name="T43" fmla="*/ 761088559 h 3361"/>
                <a:gd name="T44" fmla="*/ 760006174 w 3796"/>
                <a:gd name="T45" fmla="*/ 761088559 h 3361"/>
                <a:gd name="T46" fmla="*/ 760006174 w 3796"/>
                <a:gd name="T47" fmla="*/ 761088559 h 3361"/>
                <a:gd name="T48" fmla="*/ 760006174 w 3796"/>
                <a:gd name="T49" fmla="*/ 761088559 h 3361"/>
                <a:gd name="T50" fmla="*/ 760006174 w 3796"/>
                <a:gd name="T51" fmla="*/ 761088559 h 3361"/>
                <a:gd name="T52" fmla="*/ 760006174 w 3796"/>
                <a:gd name="T53" fmla="*/ 761088559 h 3361"/>
                <a:gd name="T54" fmla="*/ 760006174 w 3796"/>
                <a:gd name="T55" fmla="*/ 761088559 h 3361"/>
                <a:gd name="T56" fmla="*/ 760006174 w 3796"/>
                <a:gd name="T57" fmla="*/ 761088559 h 3361"/>
                <a:gd name="T58" fmla="*/ 760006174 w 3796"/>
                <a:gd name="T59" fmla="*/ 761088559 h 3361"/>
                <a:gd name="T60" fmla="*/ 760006174 w 3796"/>
                <a:gd name="T61" fmla="*/ 761088559 h 3361"/>
                <a:gd name="T62" fmla="*/ 760006174 w 3796"/>
                <a:gd name="T63" fmla="*/ 761088559 h 3361"/>
                <a:gd name="T64" fmla="*/ 760006174 w 3796"/>
                <a:gd name="T65" fmla="*/ 761088559 h 3361"/>
                <a:gd name="T66" fmla="*/ 760006174 w 3796"/>
                <a:gd name="T67" fmla="*/ 761088559 h 3361"/>
                <a:gd name="T68" fmla="*/ 760006174 w 3796"/>
                <a:gd name="T69" fmla="*/ 761088559 h 3361"/>
                <a:gd name="T70" fmla="*/ 760006174 w 3796"/>
                <a:gd name="T71" fmla="*/ 761088559 h 3361"/>
                <a:gd name="T72" fmla="*/ 760006174 w 3796"/>
                <a:gd name="T73" fmla="*/ 761088559 h 3361"/>
                <a:gd name="T74" fmla="*/ 760006174 w 3796"/>
                <a:gd name="T75" fmla="*/ 761088559 h 3361"/>
                <a:gd name="T76" fmla="*/ 760006174 w 3796"/>
                <a:gd name="T77" fmla="*/ 761088559 h 3361"/>
                <a:gd name="T78" fmla="*/ 760006174 w 3796"/>
                <a:gd name="T79" fmla="*/ 761088559 h 3361"/>
                <a:gd name="T80" fmla="*/ 760006174 w 3796"/>
                <a:gd name="T81" fmla="*/ 761088559 h 3361"/>
                <a:gd name="T82" fmla="*/ 760006174 w 3796"/>
                <a:gd name="T83" fmla="*/ 761088559 h 3361"/>
                <a:gd name="T84" fmla="*/ 760006174 w 3796"/>
                <a:gd name="T85" fmla="*/ 761088559 h 3361"/>
                <a:gd name="T86" fmla="*/ 760006174 w 3796"/>
                <a:gd name="T87" fmla="*/ 761088559 h 3361"/>
                <a:gd name="T88" fmla="*/ 760006174 w 3796"/>
                <a:gd name="T89" fmla="*/ 761088559 h 3361"/>
                <a:gd name="T90" fmla="*/ 760006174 w 3796"/>
                <a:gd name="T91" fmla="*/ 761088559 h 3361"/>
                <a:gd name="T92" fmla="*/ 760006174 w 3796"/>
                <a:gd name="T93" fmla="*/ 761088559 h 3361"/>
                <a:gd name="T94" fmla="*/ 760006174 w 3796"/>
                <a:gd name="T95" fmla="*/ 761088559 h 3361"/>
                <a:gd name="T96" fmla="*/ 760006174 w 3796"/>
                <a:gd name="T97" fmla="*/ 761088559 h 3361"/>
                <a:gd name="T98" fmla="*/ 760006174 w 3796"/>
                <a:gd name="T99" fmla="*/ 761088559 h 3361"/>
                <a:gd name="T100" fmla="*/ 760006174 w 3796"/>
                <a:gd name="T101" fmla="*/ 761088559 h 3361"/>
                <a:gd name="T102" fmla="*/ 760006174 w 3796"/>
                <a:gd name="T103" fmla="*/ 761088559 h 3361"/>
                <a:gd name="T104" fmla="*/ 760006174 w 3796"/>
                <a:gd name="T105" fmla="*/ 761088559 h 3361"/>
                <a:gd name="T106" fmla="*/ 760006174 w 3796"/>
                <a:gd name="T107" fmla="*/ 761088559 h 3361"/>
                <a:gd name="T108" fmla="*/ 760006174 w 3796"/>
                <a:gd name="T109" fmla="*/ 761088559 h 3361"/>
                <a:gd name="T110" fmla="*/ 760006174 w 3796"/>
                <a:gd name="T111" fmla="*/ 761088559 h 3361"/>
                <a:gd name="T112" fmla="*/ 760006174 w 3796"/>
                <a:gd name="T113" fmla="*/ 761088559 h 3361"/>
                <a:gd name="T114" fmla="*/ 760006174 w 3796"/>
                <a:gd name="T115" fmla="*/ 761088559 h 3361"/>
                <a:gd name="T116" fmla="*/ 760006174 w 3796"/>
                <a:gd name="T117" fmla="*/ 761088559 h 3361"/>
                <a:gd name="T118" fmla="*/ 760006174 w 3796"/>
                <a:gd name="T119" fmla="*/ 761088559 h 336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3796" h="3361">
                  <a:moveTo>
                    <a:pt x="1693" y="3186"/>
                  </a:moveTo>
                  <a:lnTo>
                    <a:pt x="1693" y="3186"/>
                  </a:lnTo>
                  <a:lnTo>
                    <a:pt x="1672" y="3164"/>
                  </a:lnTo>
                  <a:lnTo>
                    <a:pt x="1651" y="3141"/>
                  </a:lnTo>
                  <a:lnTo>
                    <a:pt x="1633" y="3117"/>
                  </a:lnTo>
                  <a:lnTo>
                    <a:pt x="1617" y="3093"/>
                  </a:lnTo>
                  <a:lnTo>
                    <a:pt x="1601" y="3067"/>
                  </a:lnTo>
                  <a:lnTo>
                    <a:pt x="1586" y="3042"/>
                  </a:lnTo>
                  <a:lnTo>
                    <a:pt x="1573" y="3016"/>
                  </a:lnTo>
                  <a:lnTo>
                    <a:pt x="1562" y="2989"/>
                  </a:lnTo>
                  <a:lnTo>
                    <a:pt x="1551" y="2962"/>
                  </a:lnTo>
                  <a:lnTo>
                    <a:pt x="1542" y="2934"/>
                  </a:lnTo>
                  <a:lnTo>
                    <a:pt x="1535" y="2906"/>
                  </a:lnTo>
                  <a:lnTo>
                    <a:pt x="1528" y="2878"/>
                  </a:lnTo>
                  <a:lnTo>
                    <a:pt x="1524" y="2850"/>
                  </a:lnTo>
                  <a:lnTo>
                    <a:pt x="1520" y="2821"/>
                  </a:lnTo>
                  <a:lnTo>
                    <a:pt x="1519" y="2792"/>
                  </a:lnTo>
                  <a:lnTo>
                    <a:pt x="1518" y="2764"/>
                  </a:lnTo>
                  <a:lnTo>
                    <a:pt x="1519" y="2735"/>
                  </a:lnTo>
                  <a:lnTo>
                    <a:pt x="1520" y="2706"/>
                  </a:lnTo>
                  <a:lnTo>
                    <a:pt x="1524" y="2679"/>
                  </a:lnTo>
                  <a:lnTo>
                    <a:pt x="1528" y="2650"/>
                  </a:lnTo>
                  <a:lnTo>
                    <a:pt x="1535" y="2622"/>
                  </a:lnTo>
                  <a:lnTo>
                    <a:pt x="1542" y="2593"/>
                  </a:lnTo>
                  <a:lnTo>
                    <a:pt x="1551" y="2566"/>
                  </a:lnTo>
                  <a:lnTo>
                    <a:pt x="1562" y="2539"/>
                  </a:lnTo>
                  <a:lnTo>
                    <a:pt x="1573" y="2513"/>
                  </a:lnTo>
                  <a:lnTo>
                    <a:pt x="1586" y="2486"/>
                  </a:lnTo>
                  <a:lnTo>
                    <a:pt x="1601" y="2460"/>
                  </a:lnTo>
                  <a:lnTo>
                    <a:pt x="1617" y="2435"/>
                  </a:lnTo>
                  <a:lnTo>
                    <a:pt x="1633" y="2411"/>
                  </a:lnTo>
                  <a:lnTo>
                    <a:pt x="1651" y="2386"/>
                  </a:lnTo>
                  <a:lnTo>
                    <a:pt x="1672" y="2363"/>
                  </a:lnTo>
                  <a:lnTo>
                    <a:pt x="1693" y="2341"/>
                  </a:lnTo>
                  <a:lnTo>
                    <a:pt x="1777" y="2278"/>
                  </a:lnTo>
                  <a:lnTo>
                    <a:pt x="597" y="2278"/>
                  </a:lnTo>
                  <a:lnTo>
                    <a:pt x="568" y="2277"/>
                  </a:lnTo>
                  <a:lnTo>
                    <a:pt x="536" y="2275"/>
                  </a:lnTo>
                  <a:lnTo>
                    <a:pt x="507" y="2271"/>
                  </a:lnTo>
                  <a:lnTo>
                    <a:pt x="478" y="2267"/>
                  </a:lnTo>
                  <a:lnTo>
                    <a:pt x="449" y="2260"/>
                  </a:lnTo>
                  <a:lnTo>
                    <a:pt x="420" y="2252"/>
                  </a:lnTo>
                  <a:lnTo>
                    <a:pt x="393" y="2243"/>
                  </a:lnTo>
                  <a:lnTo>
                    <a:pt x="365" y="2231"/>
                  </a:lnTo>
                  <a:lnTo>
                    <a:pt x="339" y="2220"/>
                  </a:lnTo>
                  <a:lnTo>
                    <a:pt x="313" y="2206"/>
                  </a:lnTo>
                  <a:lnTo>
                    <a:pt x="288" y="2192"/>
                  </a:lnTo>
                  <a:lnTo>
                    <a:pt x="264" y="2176"/>
                  </a:lnTo>
                  <a:lnTo>
                    <a:pt x="241" y="2160"/>
                  </a:lnTo>
                  <a:lnTo>
                    <a:pt x="218" y="2141"/>
                  </a:lnTo>
                  <a:lnTo>
                    <a:pt x="196" y="2123"/>
                  </a:lnTo>
                  <a:lnTo>
                    <a:pt x="175" y="2103"/>
                  </a:lnTo>
                  <a:lnTo>
                    <a:pt x="156" y="2083"/>
                  </a:lnTo>
                  <a:lnTo>
                    <a:pt x="137" y="2061"/>
                  </a:lnTo>
                  <a:lnTo>
                    <a:pt x="119" y="2039"/>
                  </a:lnTo>
                  <a:lnTo>
                    <a:pt x="103" y="2015"/>
                  </a:lnTo>
                  <a:lnTo>
                    <a:pt x="87" y="1991"/>
                  </a:lnTo>
                  <a:lnTo>
                    <a:pt x="73" y="1965"/>
                  </a:lnTo>
                  <a:lnTo>
                    <a:pt x="59" y="1940"/>
                  </a:lnTo>
                  <a:lnTo>
                    <a:pt x="48" y="1913"/>
                  </a:lnTo>
                  <a:lnTo>
                    <a:pt x="37" y="1886"/>
                  </a:lnTo>
                  <a:lnTo>
                    <a:pt x="28" y="1858"/>
                  </a:lnTo>
                  <a:lnTo>
                    <a:pt x="20" y="1831"/>
                  </a:lnTo>
                  <a:lnTo>
                    <a:pt x="13" y="1801"/>
                  </a:lnTo>
                  <a:lnTo>
                    <a:pt x="7" y="1772"/>
                  </a:lnTo>
                  <a:lnTo>
                    <a:pt x="4" y="1742"/>
                  </a:lnTo>
                  <a:lnTo>
                    <a:pt x="2" y="1712"/>
                  </a:lnTo>
                  <a:lnTo>
                    <a:pt x="0" y="1681"/>
                  </a:lnTo>
                  <a:lnTo>
                    <a:pt x="2" y="1650"/>
                  </a:lnTo>
                  <a:lnTo>
                    <a:pt x="4" y="1620"/>
                  </a:lnTo>
                  <a:lnTo>
                    <a:pt x="7" y="1590"/>
                  </a:lnTo>
                  <a:lnTo>
                    <a:pt x="13" y="1560"/>
                  </a:lnTo>
                  <a:lnTo>
                    <a:pt x="20" y="1531"/>
                  </a:lnTo>
                  <a:lnTo>
                    <a:pt x="28" y="1503"/>
                  </a:lnTo>
                  <a:lnTo>
                    <a:pt x="37" y="1475"/>
                  </a:lnTo>
                  <a:lnTo>
                    <a:pt x="48" y="1449"/>
                  </a:lnTo>
                  <a:lnTo>
                    <a:pt x="59" y="1422"/>
                  </a:lnTo>
                  <a:lnTo>
                    <a:pt x="73" y="1396"/>
                  </a:lnTo>
                  <a:lnTo>
                    <a:pt x="87" y="1372"/>
                  </a:lnTo>
                  <a:lnTo>
                    <a:pt x="103" y="1347"/>
                  </a:lnTo>
                  <a:lnTo>
                    <a:pt x="119" y="1323"/>
                  </a:lnTo>
                  <a:lnTo>
                    <a:pt x="137" y="1301"/>
                  </a:lnTo>
                  <a:lnTo>
                    <a:pt x="156" y="1279"/>
                  </a:lnTo>
                  <a:lnTo>
                    <a:pt x="175" y="1259"/>
                  </a:lnTo>
                  <a:lnTo>
                    <a:pt x="196" y="1239"/>
                  </a:lnTo>
                  <a:lnTo>
                    <a:pt x="218" y="1220"/>
                  </a:lnTo>
                  <a:lnTo>
                    <a:pt x="241" y="1202"/>
                  </a:lnTo>
                  <a:lnTo>
                    <a:pt x="264" y="1185"/>
                  </a:lnTo>
                  <a:lnTo>
                    <a:pt x="288" y="1170"/>
                  </a:lnTo>
                  <a:lnTo>
                    <a:pt x="313" y="1155"/>
                  </a:lnTo>
                  <a:lnTo>
                    <a:pt x="339" y="1143"/>
                  </a:lnTo>
                  <a:lnTo>
                    <a:pt x="365" y="1130"/>
                  </a:lnTo>
                  <a:lnTo>
                    <a:pt x="393" y="1120"/>
                  </a:lnTo>
                  <a:lnTo>
                    <a:pt x="420" y="1110"/>
                  </a:lnTo>
                  <a:lnTo>
                    <a:pt x="449" y="1102"/>
                  </a:lnTo>
                  <a:lnTo>
                    <a:pt x="478" y="1095"/>
                  </a:lnTo>
                  <a:lnTo>
                    <a:pt x="507" y="1091"/>
                  </a:lnTo>
                  <a:lnTo>
                    <a:pt x="536" y="1086"/>
                  </a:lnTo>
                  <a:lnTo>
                    <a:pt x="568" y="1084"/>
                  </a:lnTo>
                  <a:lnTo>
                    <a:pt x="597" y="1084"/>
                  </a:lnTo>
                  <a:lnTo>
                    <a:pt x="1777" y="1084"/>
                  </a:lnTo>
                  <a:lnTo>
                    <a:pt x="1693" y="1021"/>
                  </a:lnTo>
                  <a:lnTo>
                    <a:pt x="1672" y="998"/>
                  </a:lnTo>
                  <a:lnTo>
                    <a:pt x="1651" y="975"/>
                  </a:lnTo>
                  <a:lnTo>
                    <a:pt x="1633" y="952"/>
                  </a:lnTo>
                  <a:lnTo>
                    <a:pt x="1617" y="926"/>
                  </a:lnTo>
                  <a:lnTo>
                    <a:pt x="1601" y="901"/>
                  </a:lnTo>
                  <a:lnTo>
                    <a:pt x="1586" y="876"/>
                  </a:lnTo>
                  <a:lnTo>
                    <a:pt x="1573" y="849"/>
                  </a:lnTo>
                  <a:lnTo>
                    <a:pt x="1562" y="823"/>
                  </a:lnTo>
                  <a:lnTo>
                    <a:pt x="1551" y="795"/>
                  </a:lnTo>
                  <a:lnTo>
                    <a:pt x="1542" y="767"/>
                  </a:lnTo>
                  <a:lnTo>
                    <a:pt x="1535" y="740"/>
                  </a:lnTo>
                  <a:lnTo>
                    <a:pt x="1528" y="712"/>
                  </a:lnTo>
                  <a:lnTo>
                    <a:pt x="1524" y="683"/>
                  </a:lnTo>
                  <a:lnTo>
                    <a:pt x="1520" y="655"/>
                  </a:lnTo>
                  <a:lnTo>
                    <a:pt x="1519" y="626"/>
                  </a:lnTo>
                  <a:lnTo>
                    <a:pt x="1518" y="598"/>
                  </a:lnTo>
                  <a:lnTo>
                    <a:pt x="1519" y="570"/>
                  </a:lnTo>
                  <a:lnTo>
                    <a:pt x="1520" y="541"/>
                  </a:lnTo>
                  <a:lnTo>
                    <a:pt x="1524" y="512"/>
                  </a:lnTo>
                  <a:lnTo>
                    <a:pt x="1528" y="483"/>
                  </a:lnTo>
                  <a:lnTo>
                    <a:pt x="1535" y="456"/>
                  </a:lnTo>
                  <a:lnTo>
                    <a:pt x="1542" y="428"/>
                  </a:lnTo>
                  <a:lnTo>
                    <a:pt x="1551" y="400"/>
                  </a:lnTo>
                  <a:lnTo>
                    <a:pt x="1562" y="373"/>
                  </a:lnTo>
                  <a:lnTo>
                    <a:pt x="1573" y="346"/>
                  </a:lnTo>
                  <a:lnTo>
                    <a:pt x="1586" y="320"/>
                  </a:lnTo>
                  <a:lnTo>
                    <a:pt x="1601" y="295"/>
                  </a:lnTo>
                  <a:lnTo>
                    <a:pt x="1617" y="269"/>
                  </a:lnTo>
                  <a:lnTo>
                    <a:pt x="1633" y="245"/>
                  </a:lnTo>
                  <a:lnTo>
                    <a:pt x="1651" y="221"/>
                  </a:lnTo>
                  <a:lnTo>
                    <a:pt x="1672" y="198"/>
                  </a:lnTo>
                  <a:lnTo>
                    <a:pt x="1693" y="175"/>
                  </a:lnTo>
                  <a:lnTo>
                    <a:pt x="1715" y="154"/>
                  </a:lnTo>
                  <a:lnTo>
                    <a:pt x="1739" y="135"/>
                  </a:lnTo>
                  <a:lnTo>
                    <a:pt x="1762" y="116"/>
                  </a:lnTo>
                  <a:lnTo>
                    <a:pt x="1787" y="99"/>
                  </a:lnTo>
                  <a:lnTo>
                    <a:pt x="1811" y="83"/>
                  </a:lnTo>
                  <a:lnTo>
                    <a:pt x="1838" y="69"/>
                  </a:lnTo>
                  <a:lnTo>
                    <a:pt x="1864" y="55"/>
                  </a:lnTo>
                  <a:lnTo>
                    <a:pt x="1891" y="44"/>
                  </a:lnTo>
                  <a:lnTo>
                    <a:pt x="1917" y="33"/>
                  </a:lnTo>
                  <a:lnTo>
                    <a:pt x="1945" y="25"/>
                  </a:lnTo>
                  <a:lnTo>
                    <a:pt x="1973" y="17"/>
                  </a:lnTo>
                  <a:lnTo>
                    <a:pt x="2001" y="12"/>
                  </a:lnTo>
                  <a:lnTo>
                    <a:pt x="2030" y="7"/>
                  </a:lnTo>
                  <a:lnTo>
                    <a:pt x="2057" y="4"/>
                  </a:lnTo>
                  <a:lnTo>
                    <a:pt x="2086" y="1"/>
                  </a:lnTo>
                  <a:lnTo>
                    <a:pt x="2115" y="0"/>
                  </a:lnTo>
                  <a:lnTo>
                    <a:pt x="2144" y="1"/>
                  </a:lnTo>
                  <a:lnTo>
                    <a:pt x="2172" y="4"/>
                  </a:lnTo>
                  <a:lnTo>
                    <a:pt x="2201" y="7"/>
                  </a:lnTo>
                  <a:lnTo>
                    <a:pt x="2229" y="12"/>
                  </a:lnTo>
                  <a:lnTo>
                    <a:pt x="2258" y="17"/>
                  </a:lnTo>
                  <a:lnTo>
                    <a:pt x="2285" y="25"/>
                  </a:lnTo>
                  <a:lnTo>
                    <a:pt x="2313" y="33"/>
                  </a:lnTo>
                  <a:lnTo>
                    <a:pt x="2340" y="44"/>
                  </a:lnTo>
                  <a:lnTo>
                    <a:pt x="2367" y="55"/>
                  </a:lnTo>
                  <a:lnTo>
                    <a:pt x="2393" y="69"/>
                  </a:lnTo>
                  <a:lnTo>
                    <a:pt x="2419" y="83"/>
                  </a:lnTo>
                  <a:lnTo>
                    <a:pt x="2444" y="99"/>
                  </a:lnTo>
                  <a:lnTo>
                    <a:pt x="2468" y="116"/>
                  </a:lnTo>
                  <a:lnTo>
                    <a:pt x="2492" y="135"/>
                  </a:lnTo>
                  <a:lnTo>
                    <a:pt x="2515" y="154"/>
                  </a:lnTo>
                  <a:lnTo>
                    <a:pt x="2537" y="175"/>
                  </a:lnTo>
                  <a:lnTo>
                    <a:pt x="3621" y="1259"/>
                  </a:lnTo>
                  <a:lnTo>
                    <a:pt x="3640" y="1279"/>
                  </a:lnTo>
                  <a:lnTo>
                    <a:pt x="3659" y="1301"/>
                  </a:lnTo>
                  <a:lnTo>
                    <a:pt x="3677" y="1323"/>
                  </a:lnTo>
                  <a:lnTo>
                    <a:pt x="3693" y="1347"/>
                  </a:lnTo>
                  <a:lnTo>
                    <a:pt x="3709" y="1372"/>
                  </a:lnTo>
                  <a:lnTo>
                    <a:pt x="3723" y="1396"/>
                  </a:lnTo>
                  <a:lnTo>
                    <a:pt x="3736" y="1422"/>
                  </a:lnTo>
                  <a:lnTo>
                    <a:pt x="3749" y="1449"/>
                  </a:lnTo>
                  <a:lnTo>
                    <a:pt x="3759" y="1475"/>
                  </a:lnTo>
                  <a:lnTo>
                    <a:pt x="3768" y="1503"/>
                  </a:lnTo>
                  <a:lnTo>
                    <a:pt x="3776" y="1531"/>
                  </a:lnTo>
                  <a:lnTo>
                    <a:pt x="3783" y="1560"/>
                  </a:lnTo>
                  <a:lnTo>
                    <a:pt x="3789" y="1590"/>
                  </a:lnTo>
                  <a:lnTo>
                    <a:pt x="3792" y="1620"/>
                  </a:lnTo>
                  <a:lnTo>
                    <a:pt x="3795" y="1650"/>
                  </a:lnTo>
                  <a:lnTo>
                    <a:pt x="3796" y="1681"/>
                  </a:lnTo>
                  <a:lnTo>
                    <a:pt x="3795" y="1712"/>
                  </a:lnTo>
                  <a:lnTo>
                    <a:pt x="3792" y="1742"/>
                  </a:lnTo>
                  <a:lnTo>
                    <a:pt x="3789" y="1772"/>
                  </a:lnTo>
                  <a:lnTo>
                    <a:pt x="3783" y="1801"/>
                  </a:lnTo>
                  <a:lnTo>
                    <a:pt x="3776" y="1831"/>
                  </a:lnTo>
                  <a:lnTo>
                    <a:pt x="3768" y="1858"/>
                  </a:lnTo>
                  <a:lnTo>
                    <a:pt x="3759" y="1886"/>
                  </a:lnTo>
                  <a:lnTo>
                    <a:pt x="3749" y="1913"/>
                  </a:lnTo>
                  <a:lnTo>
                    <a:pt x="3736" y="1940"/>
                  </a:lnTo>
                  <a:lnTo>
                    <a:pt x="3723" y="1965"/>
                  </a:lnTo>
                  <a:lnTo>
                    <a:pt x="3709" y="1991"/>
                  </a:lnTo>
                  <a:lnTo>
                    <a:pt x="3693" y="2015"/>
                  </a:lnTo>
                  <a:lnTo>
                    <a:pt x="3677" y="2039"/>
                  </a:lnTo>
                  <a:lnTo>
                    <a:pt x="3659" y="2061"/>
                  </a:lnTo>
                  <a:lnTo>
                    <a:pt x="3640" y="2083"/>
                  </a:lnTo>
                  <a:lnTo>
                    <a:pt x="3621" y="2103"/>
                  </a:lnTo>
                  <a:lnTo>
                    <a:pt x="2537" y="3186"/>
                  </a:lnTo>
                  <a:lnTo>
                    <a:pt x="2515" y="3208"/>
                  </a:lnTo>
                  <a:lnTo>
                    <a:pt x="2492" y="3227"/>
                  </a:lnTo>
                  <a:lnTo>
                    <a:pt x="2468" y="3246"/>
                  </a:lnTo>
                  <a:lnTo>
                    <a:pt x="2444" y="3263"/>
                  </a:lnTo>
                  <a:lnTo>
                    <a:pt x="2419" y="3278"/>
                  </a:lnTo>
                  <a:lnTo>
                    <a:pt x="2393" y="3293"/>
                  </a:lnTo>
                  <a:lnTo>
                    <a:pt x="2367" y="3306"/>
                  </a:lnTo>
                  <a:lnTo>
                    <a:pt x="2340" y="3317"/>
                  </a:lnTo>
                  <a:lnTo>
                    <a:pt x="2313" y="3328"/>
                  </a:lnTo>
                  <a:lnTo>
                    <a:pt x="2285" y="3337"/>
                  </a:lnTo>
                  <a:lnTo>
                    <a:pt x="2258" y="3345"/>
                  </a:lnTo>
                  <a:lnTo>
                    <a:pt x="2229" y="3351"/>
                  </a:lnTo>
                  <a:lnTo>
                    <a:pt x="2201" y="3355"/>
                  </a:lnTo>
                  <a:lnTo>
                    <a:pt x="2172" y="3359"/>
                  </a:lnTo>
                  <a:lnTo>
                    <a:pt x="2144" y="3361"/>
                  </a:lnTo>
                  <a:lnTo>
                    <a:pt x="2115" y="3361"/>
                  </a:lnTo>
                  <a:lnTo>
                    <a:pt x="2086" y="3361"/>
                  </a:lnTo>
                  <a:lnTo>
                    <a:pt x="2057" y="3359"/>
                  </a:lnTo>
                  <a:lnTo>
                    <a:pt x="2030" y="3355"/>
                  </a:lnTo>
                  <a:lnTo>
                    <a:pt x="2001" y="3351"/>
                  </a:lnTo>
                  <a:lnTo>
                    <a:pt x="1973" y="3345"/>
                  </a:lnTo>
                  <a:lnTo>
                    <a:pt x="1945" y="3337"/>
                  </a:lnTo>
                  <a:lnTo>
                    <a:pt x="1917" y="3328"/>
                  </a:lnTo>
                  <a:lnTo>
                    <a:pt x="1891" y="3317"/>
                  </a:lnTo>
                  <a:lnTo>
                    <a:pt x="1864" y="3306"/>
                  </a:lnTo>
                  <a:lnTo>
                    <a:pt x="1838" y="3293"/>
                  </a:lnTo>
                  <a:lnTo>
                    <a:pt x="1811" y="3278"/>
                  </a:lnTo>
                  <a:lnTo>
                    <a:pt x="1787" y="3263"/>
                  </a:lnTo>
                  <a:lnTo>
                    <a:pt x="1762" y="3246"/>
                  </a:lnTo>
                  <a:lnTo>
                    <a:pt x="1739" y="3227"/>
                  </a:lnTo>
                  <a:lnTo>
                    <a:pt x="1715" y="3208"/>
                  </a:lnTo>
                  <a:lnTo>
                    <a:pt x="1693" y="318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98" name="KSO_Shape"/>
            <p:cNvSpPr>
              <a:spLocks/>
            </p:cNvSpPr>
            <p:nvPr/>
          </p:nvSpPr>
          <p:spPr bwMode="auto">
            <a:xfrm>
              <a:off x="9885708" y="3624953"/>
              <a:ext cx="698977" cy="619759"/>
            </a:xfrm>
            <a:custGeom>
              <a:avLst/>
              <a:gdLst>
                <a:gd name="T0" fmla="*/ 760006174 w 3796"/>
                <a:gd name="T1" fmla="*/ 761088559 h 3361"/>
                <a:gd name="T2" fmla="*/ 760006174 w 3796"/>
                <a:gd name="T3" fmla="*/ 761088559 h 3361"/>
                <a:gd name="T4" fmla="*/ 760006174 w 3796"/>
                <a:gd name="T5" fmla="*/ 761088559 h 3361"/>
                <a:gd name="T6" fmla="*/ 760006174 w 3796"/>
                <a:gd name="T7" fmla="*/ 761088559 h 3361"/>
                <a:gd name="T8" fmla="*/ 760006174 w 3796"/>
                <a:gd name="T9" fmla="*/ 761088559 h 3361"/>
                <a:gd name="T10" fmla="*/ 760006174 w 3796"/>
                <a:gd name="T11" fmla="*/ 761088559 h 3361"/>
                <a:gd name="T12" fmla="*/ 760006174 w 3796"/>
                <a:gd name="T13" fmla="*/ 761088559 h 3361"/>
                <a:gd name="T14" fmla="*/ 760006174 w 3796"/>
                <a:gd name="T15" fmla="*/ 761088559 h 3361"/>
                <a:gd name="T16" fmla="*/ 760006174 w 3796"/>
                <a:gd name="T17" fmla="*/ 761088559 h 3361"/>
                <a:gd name="T18" fmla="*/ 760006174 w 3796"/>
                <a:gd name="T19" fmla="*/ 761088559 h 3361"/>
                <a:gd name="T20" fmla="*/ 760006174 w 3796"/>
                <a:gd name="T21" fmla="*/ 761088559 h 3361"/>
                <a:gd name="T22" fmla="*/ 760006174 w 3796"/>
                <a:gd name="T23" fmla="*/ 761088559 h 3361"/>
                <a:gd name="T24" fmla="*/ 760006174 w 3796"/>
                <a:gd name="T25" fmla="*/ 761088559 h 3361"/>
                <a:gd name="T26" fmla="*/ 760006174 w 3796"/>
                <a:gd name="T27" fmla="*/ 761088559 h 3361"/>
                <a:gd name="T28" fmla="*/ 760006174 w 3796"/>
                <a:gd name="T29" fmla="*/ 761088559 h 3361"/>
                <a:gd name="T30" fmla="*/ 760006174 w 3796"/>
                <a:gd name="T31" fmla="*/ 761088559 h 3361"/>
                <a:gd name="T32" fmla="*/ 760006174 w 3796"/>
                <a:gd name="T33" fmla="*/ 761088559 h 3361"/>
                <a:gd name="T34" fmla="*/ 760006174 w 3796"/>
                <a:gd name="T35" fmla="*/ 761088559 h 3361"/>
                <a:gd name="T36" fmla="*/ 760006174 w 3796"/>
                <a:gd name="T37" fmla="*/ 761088559 h 3361"/>
                <a:gd name="T38" fmla="*/ 760006174 w 3796"/>
                <a:gd name="T39" fmla="*/ 761088559 h 3361"/>
                <a:gd name="T40" fmla="*/ 760006174 w 3796"/>
                <a:gd name="T41" fmla="*/ 761088559 h 3361"/>
                <a:gd name="T42" fmla="*/ 760006174 w 3796"/>
                <a:gd name="T43" fmla="*/ 761088559 h 3361"/>
                <a:gd name="T44" fmla="*/ 760006174 w 3796"/>
                <a:gd name="T45" fmla="*/ 761088559 h 3361"/>
                <a:gd name="T46" fmla="*/ 760006174 w 3796"/>
                <a:gd name="T47" fmla="*/ 761088559 h 3361"/>
                <a:gd name="T48" fmla="*/ 760006174 w 3796"/>
                <a:gd name="T49" fmla="*/ 761088559 h 3361"/>
                <a:gd name="T50" fmla="*/ 760006174 w 3796"/>
                <a:gd name="T51" fmla="*/ 761088559 h 3361"/>
                <a:gd name="T52" fmla="*/ 760006174 w 3796"/>
                <a:gd name="T53" fmla="*/ 761088559 h 3361"/>
                <a:gd name="T54" fmla="*/ 760006174 w 3796"/>
                <a:gd name="T55" fmla="*/ 761088559 h 3361"/>
                <a:gd name="T56" fmla="*/ 760006174 w 3796"/>
                <a:gd name="T57" fmla="*/ 761088559 h 3361"/>
                <a:gd name="T58" fmla="*/ 760006174 w 3796"/>
                <a:gd name="T59" fmla="*/ 761088559 h 3361"/>
                <a:gd name="T60" fmla="*/ 760006174 w 3796"/>
                <a:gd name="T61" fmla="*/ 761088559 h 3361"/>
                <a:gd name="T62" fmla="*/ 760006174 w 3796"/>
                <a:gd name="T63" fmla="*/ 761088559 h 3361"/>
                <a:gd name="T64" fmla="*/ 760006174 w 3796"/>
                <a:gd name="T65" fmla="*/ 761088559 h 3361"/>
                <a:gd name="T66" fmla="*/ 760006174 w 3796"/>
                <a:gd name="T67" fmla="*/ 761088559 h 3361"/>
                <a:gd name="T68" fmla="*/ 760006174 w 3796"/>
                <a:gd name="T69" fmla="*/ 761088559 h 3361"/>
                <a:gd name="T70" fmla="*/ 760006174 w 3796"/>
                <a:gd name="T71" fmla="*/ 761088559 h 3361"/>
                <a:gd name="T72" fmla="*/ 760006174 w 3796"/>
                <a:gd name="T73" fmla="*/ 761088559 h 3361"/>
                <a:gd name="T74" fmla="*/ 760006174 w 3796"/>
                <a:gd name="T75" fmla="*/ 761088559 h 3361"/>
                <a:gd name="T76" fmla="*/ 760006174 w 3796"/>
                <a:gd name="T77" fmla="*/ 761088559 h 3361"/>
                <a:gd name="T78" fmla="*/ 760006174 w 3796"/>
                <a:gd name="T79" fmla="*/ 761088559 h 3361"/>
                <a:gd name="T80" fmla="*/ 760006174 w 3796"/>
                <a:gd name="T81" fmla="*/ 761088559 h 3361"/>
                <a:gd name="T82" fmla="*/ 760006174 w 3796"/>
                <a:gd name="T83" fmla="*/ 761088559 h 3361"/>
                <a:gd name="T84" fmla="*/ 760006174 w 3796"/>
                <a:gd name="T85" fmla="*/ 761088559 h 3361"/>
                <a:gd name="T86" fmla="*/ 760006174 w 3796"/>
                <a:gd name="T87" fmla="*/ 761088559 h 3361"/>
                <a:gd name="T88" fmla="*/ 760006174 w 3796"/>
                <a:gd name="T89" fmla="*/ 761088559 h 3361"/>
                <a:gd name="T90" fmla="*/ 760006174 w 3796"/>
                <a:gd name="T91" fmla="*/ 761088559 h 3361"/>
                <a:gd name="T92" fmla="*/ 760006174 w 3796"/>
                <a:gd name="T93" fmla="*/ 761088559 h 3361"/>
                <a:gd name="T94" fmla="*/ 760006174 w 3796"/>
                <a:gd name="T95" fmla="*/ 761088559 h 3361"/>
                <a:gd name="T96" fmla="*/ 760006174 w 3796"/>
                <a:gd name="T97" fmla="*/ 761088559 h 3361"/>
                <a:gd name="T98" fmla="*/ 760006174 w 3796"/>
                <a:gd name="T99" fmla="*/ 761088559 h 3361"/>
                <a:gd name="T100" fmla="*/ 760006174 w 3796"/>
                <a:gd name="T101" fmla="*/ 761088559 h 3361"/>
                <a:gd name="T102" fmla="*/ 760006174 w 3796"/>
                <a:gd name="T103" fmla="*/ 761088559 h 3361"/>
                <a:gd name="T104" fmla="*/ 760006174 w 3796"/>
                <a:gd name="T105" fmla="*/ 761088559 h 3361"/>
                <a:gd name="T106" fmla="*/ 760006174 w 3796"/>
                <a:gd name="T107" fmla="*/ 761088559 h 3361"/>
                <a:gd name="T108" fmla="*/ 760006174 w 3796"/>
                <a:gd name="T109" fmla="*/ 761088559 h 3361"/>
                <a:gd name="T110" fmla="*/ 760006174 w 3796"/>
                <a:gd name="T111" fmla="*/ 761088559 h 3361"/>
                <a:gd name="T112" fmla="*/ 760006174 w 3796"/>
                <a:gd name="T113" fmla="*/ 761088559 h 3361"/>
                <a:gd name="T114" fmla="*/ 760006174 w 3796"/>
                <a:gd name="T115" fmla="*/ 761088559 h 3361"/>
                <a:gd name="T116" fmla="*/ 760006174 w 3796"/>
                <a:gd name="T117" fmla="*/ 761088559 h 3361"/>
                <a:gd name="T118" fmla="*/ 760006174 w 3796"/>
                <a:gd name="T119" fmla="*/ 761088559 h 336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3796" h="3361">
                  <a:moveTo>
                    <a:pt x="1693" y="3186"/>
                  </a:moveTo>
                  <a:lnTo>
                    <a:pt x="1693" y="3186"/>
                  </a:lnTo>
                  <a:lnTo>
                    <a:pt x="1672" y="3164"/>
                  </a:lnTo>
                  <a:lnTo>
                    <a:pt x="1651" y="3141"/>
                  </a:lnTo>
                  <a:lnTo>
                    <a:pt x="1633" y="3117"/>
                  </a:lnTo>
                  <a:lnTo>
                    <a:pt x="1617" y="3093"/>
                  </a:lnTo>
                  <a:lnTo>
                    <a:pt x="1601" y="3067"/>
                  </a:lnTo>
                  <a:lnTo>
                    <a:pt x="1586" y="3042"/>
                  </a:lnTo>
                  <a:lnTo>
                    <a:pt x="1573" y="3016"/>
                  </a:lnTo>
                  <a:lnTo>
                    <a:pt x="1562" y="2989"/>
                  </a:lnTo>
                  <a:lnTo>
                    <a:pt x="1551" y="2962"/>
                  </a:lnTo>
                  <a:lnTo>
                    <a:pt x="1542" y="2934"/>
                  </a:lnTo>
                  <a:lnTo>
                    <a:pt x="1535" y="2906"/>
                  </a:lnTo>
                  <a:lnTo>
                    <a:pt x="1528" y="2878"/>
                  </a:lnTo>
                  <a:lnTo>
                    <a:pt x="1524" y="2850"/>
                  </a:lnTo>
                  <a:lnTo>
                    <a:pt x="1520" y="2821"/>
                  </a:lnTo>
                  <a:lnTo>
                    <a:pt x="1519" y="2792"/>
                  </a:lnTo>
                  <a:lnTo>
                    <a:pt x="1518" y="2764"/>
                  </a:lnTo>
                  <a:lnTo>
                    <a:pt x="1519" y="2735"/>
                  </a:lnTo>
                  <a:lnTo>
                    <a:pt x="1520" y="2706"/>
                  </a:lnTo>
                  <a:lnTo>
                    <a:pt x="1524" y="2679"/>
                  </a:lnTo>
                  <a:lnTo>
                    <a:pt x="1528" y="2650"/>
                  </a:lnTo>
                  <a:lnTo>
                    <a:pt x="1535" y="2622"/>
                  </a:lnTo>
                  <a:lnTo>
                    <a:pt x="1542" y="2593"/>
                  </a:lnTo>
                  <a:lnTo>
                    <a:pt x="1551" y="2566"/>
                  </a:lnTo>
                  <a:lnTo>
                    <a:pt x="1562" y="2539"/>
                  </a:lnTo>
                  <a:lnTo>
                    <a:pt x="1573" y="2513"/>
                  </a:lnTo>
                  <a:lnTo>
                    <a:pt x="1586" y="2486"/>
                  </a:lnTo>
                  <a:lnTo>
                    <a:pt x="1601" y="2460"/>
                  </a:lnTo>
                  <a:lnTo>
                    <a:pt x="1617" y="2435"/>
                  </a:lnTo>
                  <a:lnTo>
                    <a:pt x="1633" y="2411"/>
                  </a:lnTo>
                  <a:lnTo>
                    <a:pt x="1651" y="2386"/>
                  </a:lnTo>
                  <a:lnTo>
                    <a:pt x="1672" y="2363"/>
                  </a:lnTo>
                  <a:lnTo>
                    <a:pt x="1693" y="2341"/>
                  </a:lnTo>
                  <a:lnTo>
                    <a:pt x="1777" y="2278"/>
                  </a:lnTo>
                  <a:lnTo>
                    <a:pt x="597" y="2278"/>
                  </a:lnTo>
                  <a:lnTo>
                    <a:pt x="568" y="2277"/>
                  </a:lnTo>
                  <a:lnTo>
                    <a:pt x="536" y="2275"/>
                  </a:lnTo>
                  <a:lnTo>
                    <a:pt x="507" y="2271"/>
                  </a:lnTo>
                  <a:lnTo>
                    <a:pt x="478" y="2267"/>
                  </a:lnTo>
                  <a:lnTo>
                    <a:pt x="449" y="2260"/>
                  </a:lnTo>
                  <a:lnTo>
                    <a:pt x="420" y="2252"/>
                  </a:lnTo>
                  <a:lnTo>
                    <a:pt x="393" y="2243"/>
                  </a:lnTo>
                  <a:lnTo>
                    <a:pt x="365" y="2231"/>
                  </a:lnTo>
                  <a:lnTo>
                    <a:pt x="339" y="2220"/>
                  </a:lnTo>
                  <a:lnTo>
                    <a:pt x="313" y="2206"/>
                  </a:lnTo>
                  <a:lnTo>
                    <a:pt x="288" y="2192"/>
                  </a:lnTo>
                  <a:lnTo>
                    <a:pt x="264" y="2176"/>
                  </a:lnTo>
                  <a:lnTo>
                    <a:pt x="241" y="2160"/>
                  </a:lnTo>
                  <a:lnTo>
                    <a:pt x="218" y="2141"/>
                  </a:lnTo>
                  <a:lnTo>
                    <a:pt x="196" y="2123"/>
                  </a:lnTo>
                  <a:lnTo>
                    <a:pt x="175" y="2103"/>
                  </a:lnTo>
                  <a:lnTo>
                    <a:pt x="156" y="2083"/>
                  </a:lnTo>
                  <a:lnTo>
                    <a:pt x="137" y="2061"/>
                  </a:lnTo>
                  <a:lnTo>
                    <a:pt x="119" y="2039"/>
                  </a:lnTo>
                  <a:lnTo>
                    <a:pt x="103" y="2015"/>
                  </a:lnTo>
                  <a:lnTo>
                    <a:pt x="87" y="1991"/>
                  </a:lnTo>
                  <a:lnTo>
                    <a:pt x="73" y="1965"/>
                  </a:lnTo>
                  <a:lnTo>
                    <a:pt x="59" y="1940"/>
                  </a:lnTo>
                  <a:lnTo>
                    <a:pt x="48" y="1913"/>
                  </a:lnTo>
                  <a:lnTo>
                    <a:pt x="37" y="1886"/>
                  </a:lnTo>
                  <a:lnTo>
                    <a:pt x="28" y="1858"/>
                  </a:lnTo>
                  <a:lnTo>
                    <a:pt x="20" y="1831"/>
                  </a:lnTo>
                  <a:lnTo>
                    <a:pt x="13" y="1801"/>
                  </a:lnTo>
                  <a:lnTo>
                    <a:pt x="7" y="1772"/>
                  </a:lnTo>
                  <a:lnTo>
                    <a:pt x="4" y="1742"/>
                  </a:lnTo>
                  <a:lnTo>
                    <a:pt x="2" y="1712"/>
                  </a:lnTo>
                  <a:lnTo>
                    <a:pt x="0" y="1681"/>
                  </a:lnTo>
                  <a:lnTo>
                    <a:pt x="2" y="1650"/>
                  </a:lnTo>
                  <a:lnTo>
                    <a:pt x="4" y="1620"/>
                  </a:lnTo>
                  <a:lnTo>
                    <a:pt x="7" y="1590"/>
                  </a:lnTo>
                  <a:lnTo>
                    <a:pt x="13" y="1560"/>
                  </a:lnTo>
                  <a:lnTo>
                    <a:pt x="20" y="1531"/>
                  </a:lnTo>
                  <a:lnTo>
                    <a:pt x="28" y="1503"/>
                  </a:lnTo>
                  <a:lnTo>
                    <a:pt x="37" y="1475"/>
                  </a:lnTo>
                  <a:lnTo>
                    <a:pt x="48" y="1449"/>
                  </a:lnTo>
                  <a:lnTo>
                    <a:pt x="59" y="1422"/>
                  </a:lnTo>
                  <a:lnTo>
                    <a:pt x="73" y="1396"/>
                  </a:lnTo>
                  <a:lnTo>
                    <a:pt x="87" y="1372"/>
                  </a:lnTo>
                  <a:lnTo>
                    <a:pt x="103" y="1347"/>
                  </a:lnTo>
                  <a:lnTo>
                    <a:pt x="119" y="1323"/>
                  </a:lnTo>
                  <a:lnTo>
                    <a:pt x="137" y="1301"/>
                  </a:lnTo>
                  <a:lnTo>
                    <a:pt x="156" y="1279"/>
                  </a:lnTo>
                  <a:lnTo>
                    <a:pt x="175" y="1259"/>
                  </a:lnTo>
                  <a:lnTo>
                    <a:pt x="196" y="1239"/>
                  </a:lnTo>
                  <a:lnTo>
                    <a:pt x="218" y="1220"/>
                  </a:lnTo>
                  <a:lnTo>
                    <a:pt x="241" y="1202"/>
                  </a:lnTo>
                  <a:lnTo>
                    <a:pt x="264" y="1185"/>
                  </a:lnTo>
                  <a:lnTo>
                    <a:pt x="288" y="1170"/>
                  </a:lnTo>
                  <a:lnTo>
                    <a:pt x="313" y="1155"/>
                  </a:lnTo>
                  <a:lnTo>
                    <a:pt x="339" y="1143"/>
                  </a:lnTo>
                  <a:lnTo>
                    <a:pt x="365" y="1130"/>
                  </a:lnTo>
                  <a:lnTo>
                    <a:pt x="393" y="1120"/>
                  </a:lnTo>
                  <a:lnTo>
                    <a:pt x="420" y="1110"/>
                  </a:lnTo>
                  <a:lnTo>
                    <a:pt x="449" y="1102"/>
                  </a:lnTo>
                  <a:lnTo>
                    <a:pt x="478" y="1095"/>
                  </a:lnTo>
                  <a:lnTo>
                    <a:pt x="507" y="1091"/>
                  </a:lnTo>
                  <a:lnTo>
                    <a:pt x="536" y="1086"/>
                  </a:lnTo>
                  <a:lnTo>
                    <a:pt x="568" y="1084"/>
                  </a:lnTo>
                  <a:lnTo>
                    <a:pt x="597" y="1084"/>
                  </a:lnTo>
                  <a:lnTo>
                    <a:pt x="1777" y="1084"/>
                  </a:lnTo>
                  <a:lnTo>
                    <a:pt x="1693" y="1021"/>
                  </a:lnTo>
                  <a:lnTo>
                    <a:pt x="1672" y="998"/>
                  </a:lnTo>
                  <a:lnTo>
                    <a:pt x="1651" y="975"/>
                  </a:lnTo>
                  <a:lnTo>
                    <a:pt x="1633" y="952"/>
                  </a:lnTo>
                  <a:lnTo>
                    <a:pt x="1617" y="926"/>
                  </a:lnTo>
                  <a:lnTo>
                    <a:pt x="1601" y="901"/>
                  </a:lnTo>
                  <a:lnTo>
                    <a:pt x="1586" y="876"/>
                  </a:lnTo>
                  <a:lnTo>
                    <a:pt x="1573" y="849"/>
                  </a:lnTo>
                  <a:lnTo>
                    <a:pt x="1562" y="823"/>
                  </a:lnTo>
                  <a:lnTo>
                    <a:pt x="1551" y="795"/>
                  </a:lnTo>
                  <a:lnTo>
                    <a:pt x="1542" y="767"/>
                  </a:lnTo>
                  <a:lnTo>
                    <a:pt x="1535" y="740"/>
                  </a:lnTo>
                  <a:lnTo>
                    <a:pt x="1528" y="712"/>
                  </a:lnTo>
                  <a:lnTo>
                    <a:pt x="1524" y="683"/>
                  </a:lnTo>
                  <a:lnTo>
                    <a:pt x="1520" y="655"/>
                  </a:lnTo>
                  <a:lnTo>
                    <a:pt x="1519" y="626"/>
                  </a:lnTo>
                  <a:lnTo>
                    <a:pt x="1518" y="598"/>
                  </a:lnTo>
                  <a:lnTo>
                    <a:pt x="1519" y="570"/>
                  </a:lnTo>
                  <a:lnTo>
                    <a:pt x="1520" y="541"/>
                  </a:lnTo>
                  <a:lnTo>
                    <a:pt x="1524" y="512"/>
                  </a:lnTo>
                  <a:lnTo>
                    <a:pt x="1528" y="483"/>
                  </a:lnTo>
                  <a:lnTo>
                    <a:pt x="1535" y="456"/>
                  </a:lnTo>
                  <a:lnTo>
                    <a:pt x="1542" y="428"/>
                  </a:lnTo>
                  <a:lnTo>
                    <a:pt x="1551" y="400"/>
                  </a:lnTo>
                  <a:lnTo>
                    <a:pt x="1562" y="373"/>
                  </a:lnTo>
                  <a:lnTo>
                    <a:pt x="1573" y="346"/>
                  </a:lnTo>
                  <a:lnTo>
                    <a:pt x="1586" y="320"/>
                  </a:lnTo>
                  <a:lnTo>
                    <a:pt x="1601" y="295"/>
                  </a:lnTo>
                  <a:lnTo>
                    <a:pt x="1617" y="269"/>
                  </a:lnTo>
                  <a:lnTo>
                    <a:pt x="1633" y="245"/>
                  </a:lnTo>
                  <a:lnTo>
                    <a:pt x="1651" y="221"/>
                  </a:lnTo>
                  <a:lnTo>
                    <a:pt x="1672" y="198"/>
                  </a:lnTo>
                  <a:lnTo>
                    <a:pt x="1693" y="175"/>
                  </a:lnTo>
                  <a:lnTo>
                    <a:pt x="1715" y="154"/>
                  </a:lnTo>
                  <a:lnTo>
                    <a:pt x="1739" y="135"/>
                  </a:lnTo>
                  <a:lnTo>
                    <a:pt x="1762" y="116"/>
                  </a:lnTo>
                  <a:lnTo>
                    <a:pt x="1787" y="99"/>
                  </a:lnTo>
                  <a:lnTo>
                    <a:pt x="1811" y="83"/>
                  </a:lnTo>
                  <a:lnTo>
                    <a:pt x="1838" y="69"/>
                  </a:lnTo>
                  <a:lnTo>
                    <a:pt x="1864" y="55"/>
                  </a:lnTo>
                  <a:lnTo>
                    <a:pt x="1891" y="44"/>
                  </a:lnTo>
                  <a:lnTo>
                    <a:pt x="1917" y="33"/>
                  </a:lnTo>
                  <a:lnTo>
                    <a:pt x="1945" y="25"/>
                  </a:lnTo>
                  <a:lnTo>
                    <a:pt x="1973" y="17"/>
                  </a:lnTo>
                  <a:lnTo>
                    <a:pt x="2001" y="12"/>
                  </a:lnTo>
                  <a:lnTo>
                    <a:pt x="2030" y="7"/>
                  </a:lnTo>
                  <a:lnTo>
                    <a:pt x="2057" y="4"/>
                  </a:lnTo>
                  <a:lnTo>
                    <a:pt x="2086" y="1"/>
                  </a:lnTo>
                  <a:lnTo>
                    <a:pt x="2115" y="0"/>
                  </a:lnTo>
                  <a:lnTo>
                    <a:pt x="2144" y="1"/>
                  </a:lnTo>
                  <a:lnTo>
                    <a:pt x="2172" y="4"/>
                  </a:lnTo>
                  <a:lnTo>
                    <a:pt x="2201" y="7"/>
                  </a:lnTo>
                  <a:lnTo>
                    <a:pt x="2229" y="12"/>
                  </a:lnTo>
                  <a:lnTo>
                    <a:pt x="2258" y="17"/>
                  </a:lnTo>
                  <a:lnTo>
                    <a:pt x="2285" y="25"/>
                  </a:lnTo>
                  <a:lnTo>
                    <a:pt x="2313" y="33"/>
                  </a:lnTo>
                  <a:lnTo>
                    <a:pt x="2340" y="44"/>
                  </a:lnTo>
                  <a:lnTo>
                    <a:pt x="2367" y="55"/>
                  </a:lnTo>
                  <a:lnTo>
                    <a:pt x="2393" y="69"/>
                  </a:lnTo>
                  <a:lnTo>
                    <a:pt x="2419" y="83"/>
                  </a:lnTo>
                  <a:lnTo>
                    <a:pt x="2444" y="99"/>
                  </a:lnTo>
                  <a:lnTo>
                    <a:pt x="2468" y="116"/>
                  </a:lnTo>
                  <a:lnTo>
                    <a:pt x="2492" y="135"/>
                  </a:lnTo>
                  <a:lnTo>
                    <a:pt x="2515" y="154"/>
                  </a:lnTo>
                  <a:lnTo>
                    <a:pt x="2537" y="175"/>
                  </a:lnTo>
                  <a:lnTo>
                    <a:pt x="3621" y="1259"/>
                  </a:lnTo>
                  <a:lnTo>
                    <a:pt x="3640" y="1279"/>
                  </a:lnTo>
                  <a:lnTo>
                    <a:pt x="3659" y="1301"/>
                  </a:lnTo>
                  <a:lnTo>
                    <a:pt x="3677" y="1323"/>
                  </a:lnTo>
                  <a:lnTo>
                    <a:pt x="3693" y="1347"/>
                  </a:lnTo>
                  <a:lnTo>
                    <a:pt x="3709" y="1372"/>
                  </a:lnTo>
                  <a:lnTo>
                    <a:pt x="3723" y="1396"/>
                  </a:lnTo>
                  <a:lnTo>
                    <a:pt x="3736" y="1422"/>
                  </a:lnTo>
                  <a:lnTo>
                    <a:pt x="3749" y="1449"/>
                  </a:lnTo>
                  <a:lnTo>
                    <a:pt x="3759" y="1475"/>
                  </a:lnTo>
                  <a:lnTo>
                    <a:pt x="3768" y="1503"/>
                  </a:lnTo>
                  <a:lnTo>
                    <a:pt x="3776" y="1531"/>
                  </a:lnTo>
                  <a:lnTo>
                    <a:pt x="3783" y="1560"/>
                  </a:lnTo>
                  <a:lnTo>
                    <a:pt x="3789" y="1590"/>
                  </a:lnTo>
                  <a:lnTo>
                    <a:pt x="3792" y="1620"/>
                  </a:lnTo>
                  <a:lnTo>
                    <a:pt x="3795" y="1650"/>
                  </a:lnTo>
                  <a:lnTo>
                    <a:pt x="3796" y="1681"/>
                  </a:lnTo>
                  <a:lnTo>
                    <a:pt x="3795" y="1712"/>
                  </a:lnTo>
                  <a:lnTo>
                    <a:pt x="3792" y="1742"/>
                  </a:lnTo>
                  <a:lnTo>
                    <a:pt x="3789" y="1772"/>
                  </a:lnTo>
                  <a:lnTo>
                    <a:pt x="3783" y="1801"/>
                  </a:lnTo>
                  <a:lnTo>
                    <a:pt x="3776" y="1831"/>
                  </a:lnTo>
                  <a:lnTo>
                    <a:pt x="3768" y="1858"/>
                  </a:lnTo>
                  <a:lnTo>
                    <a:pt x="3759" y="1886"/>
                  </a:lnTo>
                  <a:lnTo>
                    <a:pt x="3749" y="1913"/>
                  </a:lnTo>
                  <a:lnTo>
                    <a:pt x="3736" y="1940"/>
                  </a:lnTo>
                  <a:lnTo>
                    <a:pt x="3723" y="1965"/>
                  </a:lnTo>
                  <a:lnTo>
                    <a:pt x="3709" y="1991"/>
                  </a:lnTo>
                  <a:lnTo>
                    <a:pt x="3693" y="2015"/>
                  </a:lnTo>
                  <a:lnTo>
                    <a:pt x="3677" y="2039"/>
                  </a:lnTo>
                  <a:lnTo>
                    <a:pt x="3659" y="2061"/>
                  </a:lnTo>
                  <a:lnTo>
                    <a:pt x="3640" y="2083"/>
                  </a:lnTo>
                  <a:lnTo>
                    <a:pt x="3621" y="2103"/>
                  </a:lnTo>
                  <a:lnTo>
                    <a:pt x="2537" y="3186"/>
                  </a:lnTo>
                  <a:lnTo>
                    <a:pt x="2515" y="3208"/>
                  </a:lnTo>
                  <a:lnTo>
                    <a:pt x="2492" y="3227"/>
                  </a:lnTo>
                  <a:lnTo>
                    <a:pt x="2468" y="3246"/>
                  </a:lnTo>
                  <a:lnTo>
                    <a:pt x="2444" y="3263"/>
                  </a:lnTo>
                  <a:lnTo>
                    <a:pt x="2419" y="3278"/>
                  </a:lnTo>
                  <a:lnTo>
                    <a:pt x="2393" y="3293"/>
                  </a:lnTo>
                  <a:lnTo>
                    <a:pt x="2367" y="3306"/>
                  </a:lnTo>
                  <a:lnTo>
                    <a:pt x="2340" y="3317"/>
                  </a:lnTo>
                  <a:lnTo>
                    <a:pt x="2313" y="3328"/>
                  </a:lnTo>
                  <a:lnTo>
                    <a:pt x="2285" y="3337"/>
                  </a:lnTo>
                  <a:lnTo>
                    <a:pt x="2258" y="3345"/>
                  </a:lnTo>
                  <a:lnTo>
                    <a:pt x="2229" y="3351"/>
                  </a:lnTo>
                  <a:lnTo>
                    <a:pt x="2201" y="3355"/>
                  </a:lnTo>
                  <a:lnTo>
                    <a:pt x="2172" y="3359"/>
                  </a:lnTo>
                  <a:lnTo>
                    <a:pt x="2144" y="3361"/>
                  </a:lnTo>
                  <a:lnTo>
                    <a:pt x="2115" y="3361"/>
                  </a:lnTo>
                  <a:lnTo>
                    <a:pt x="2086" y="3361"/>
                  </a:lnTo>
                  <a:lnTo>
                    <a:pt x="2057" y="3359"/>
                  </a:lnTo>
                  <a:lnTo>
                    <a:pt x="2030" y="3355"/>
                  </a:lnTo>
                  <a:lnTo>
                    <a:pt x="2001" y="3351"/>
                  </a:lnTo>
                  <a:lnTo>
                    <a:pt x="1973" y="3345"/>
                  </a:lnTo>
                  <a:lnTo>
                    <a:pt x="1945" y="3337"/>
                  </a:lnTo>
                  <a:lnTo>
                    <a:pt x="1917" y="3328"/>
                  </a:lnTo>
                  <a:lnTo>
                    <a:pt x="1891" y="3317"/>
                  </a:lnTo>
                  <a:lnTo>
                    <a:pt x="1864" y="3306"/>
                  </a:lnTo>
                  <a:lnTo>
                    <a:pt x="1838" y="3293"/>
                  </a:lnTo>
                  <a:lnTo>
                    <a:pt x="1811" y="3278"/>
                  </a:lnTo>
                  <a:lnTo>
                    <a:pt x="1787" y="3263"/>
                  </a:lnTo>
                  <a:lnTo>
                    <a:pt x="1762" y="3246"/>
                  </a:lnTo>
                  <a:lnTo>
                    <a:pt x="1739" y="3227"/>
                  </a:lnTo>
                  <a:lnTo>
                    <a:pt x="1715" y="3208"/>
                  </a:lnTo>
                  <a:lnTo>
                    <a:pt x="1693" y="318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42966" y="104484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FF0000"/>
                  </a:solidFill>
                </a:rPr>
                <a:t>角色</a:t>
              </a: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2740689" y="1048974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分层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6278501" y="1045139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对象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8761788" y="104484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系统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0693052" y="104484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FF0000"/>
                  </a:solidFill>
                </a:rPr>
                <a:t>存储</a:t>
              </a:r>
            </a:p>
          </p:txBody>
        </p:sp>
        <p:cxnSp>
          <p:nvCxnSpPr>
            <p:cNvPr id="104" name="直接箭头连接符 103"/>
            <p:cNvCxnSpPr>
              <a:stCxn id="99" idx="2"/>
            </p:cNvCxnSpPr>
            <p:nvPr/>
          </p:nvCxnSpPr>
          <p:spPr>
            <a:xfrm>
              <a:off x="766132" y="1414172"/>
              <a:ext cx="0" cy="788909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" name="直接箭头连接符 104"/>
            <p:cNvCxnSpPr/>
            <p:nvPr/>
          </p:nvCxnSpPr>
          <p:spPr>
            <a:xfrm>
              <a:off x="3067986" y="1414171"/>
              <a:ext cx="0" cy="788909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" name="直接箭头连接符 105"/>
            <p:cNvCxnSpPr/>
            <p:nvPr/>
          </p:nvCxnSpPr>
          <p:spPr>
            <a:xfrm>
              <a:off x="9095804" y="1414170"/>
              <a:ext cx="0" cy="508415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7" name="直接箭头连接符 106"/>
            <p:cNvCxnSpPr/>
            <p:nvPr/>
          </p:nvCxnSpPr>
          <p:spPr>
            <a:xfrm>
              <a:off x="11043795" y="1414170"/>
              <a:ext cx="0" cy="1314212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" name="直接箭头连接符 107"/>
            <p:cNvCxnSpPr>
              <a:endCxn id="75" idx="0"/>
            </p:cNvCxnSpPr>
            <p:nvPr/>
          </p:nvCxnSpPr>
          <p:spPr>
            <a:xfrm>
              <a:off x="6601666" y="1371420"/>
              <a:ext cx="2" cy="223217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1617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统一管理节点</a:t>
            </a:r>
            <a:endParaRPr lang="zh-CN" altLang="en-US" sz="4400" b="1" dirty="0"/>
          </a:p>
        </p:txBody>
      </p:sp>
      <p:grpSp>
        <p:nvGrpSpPr>
          <p:cNvPr id="5" name="组合 4"/>
          <p:cNvGrpSpPr/>
          <p:nvPr/>
        </p:nvGrpSpPr>
        <p:grpSpPr>
          <a:xfrm>
            <a:off x="719388" y="1097547"/>
            <a:ext cx="11052175" cy="5267325"/>
            <a:chOff x="719388" y="1097547"/>
            <a:chExt cx="11052175" cy="5267325"/>
          </a:xfrm>
        </p:grpSpPr>
        <p:graphicFrame>
          <p:nvGraphicFramePr>
            <p:cNvPr id="112" name="内容占位符 3"/>
            <p:cNvGraphicFramePr>
              <a:graphicFrameLocks/>
            </p:cNvGraphicFramePr>
            <p:nvPr>
              <p:extLst/>
            </p:nvPr>
          </p:nvGraphicFramePr>
          <p:xfrm>
            <a:off x="719388" y="1097547"/>
            <a:ext cx="11052175" cy="526732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13" name="文本框 112"/>
            <p:cNvSpPr txBox="1"/>
            <p:nvPr/>
          </p:nvSpPr>
          <p:spPr>
            <a:xfrm>
              <a:off x="1984211" y="3048000"/>
              <a:ext cx="1015663" cy="145488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vert="eaVert"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</a:rPr>
                <a:t>应用</a:t>
              </a:r>
              <a:endParaRPr lang="zh-CN" altLang="en-US" sz="5400" b="1" dirty="0">
                <a:solidFill>
                  <a:schemeClr val="bg1"/>
                </a:solidFill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9339516" y="3048000"/>
              <a:ext cx="1015663" cy="145488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txBody>
            <a:bodyPr vert="eaVert"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</a:rPr>
                <a:t>基础</a:t>
              </a:r>
              <a:endParaRPr lang="zh-CN" altLang="en-US" sz="5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69644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1572" y="957473"/>
            <a:ext cx="9982868" cy="5900527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多角色协作平台</a:t>
            </a:r>
            <a:endParaRPr lang="zh-CN" altLang="en-US" sz="4400" b="1" dirty="0"/>
          </a:p>
        </p:txBody>
      </p:sp>
      <p:grpSp>
        <p:nvGrpSpPr>
          <p:cNvPr id="116" name="组合 115"/>
          <p:cNvGrpSpPr/>
          <p:nvPr/>
        </p:nvGrpSpPr>
        <p:grpSpPr>
          <a:xfrm>
            <a:off x="2685271" y="2117934"/>
            <a:ext cx="8055621" cy="4492291"/>
            <a:chOff x="1663700" y="2578100"/>
            <a:chExt cx="7378700" cy="4114800"/>
          </a:xfrm>
        </p:grpSpPr>
        <p:sp>
          <p:nvSpPr>
            <p:cNvPr id="117" name="矩形 116"/>
            <p:cNvSpPr/>
            <p:nvPr/>
          </p:nvSpPr>
          <p:spPr>
            <a:xfrm>
              <a:off x="1663700" y="2578100"/>
              <a:ext cx="7378700" cy="4114800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lgDash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8" name="TextBox 4"/>
            <p:cNvSpPr txBox="1"/>
            <p:nvPr/>
          </p:nvSpPr>
          <p:spPr>
            <a:xfrm>
              <a:off x="6883400" y="2716768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模块部署依赖资源</a:t>
              </a:r>
              <a:endPara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运维</a:t>
              </a:r>
              <a:r>
                <a:rPr kumimoji="0" lang="en-US" altLang="zh-CN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/</a:t>
              </a:r>
              <a:r>
                <a:rPr kumimoji="0" lang="zh-CN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开发维护</a:t>
              </a:r>
            </a:p>
          </p:txBody>
        </p:sp>
      </p:grpSp>
      <p:sp>
        <p:nvSpPr>
          <p:cNvPr id="119" name="矩形 118"/>
          <p:cNvSpPr/>
          <p:nvPr/>
        </p:nvSpPr>
        <p:spPr>
          <a:xfrm>
            <a:off x="1159479" y="3706131"/>
            <a:ext cx="1289453" cy="35858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lgDas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0" name="TextBox 12"/>
          <p:cNvSpPr txBox="1"/>
          <p:nvPr/>
        </p:nvSpPr>
        <p:spPr>
          <a:xfrm>
            <a:off x="1054118" y="3311658"/>
            <a:ext cx="16419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开发</a:t>
            </a:r>
            <a:r>
              <a:rPr lang="en-US" altLang="zh-CN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测试维护</a:t>
            </a:r>
            <a:endParaRPr lang="zh-CN" altLang="en-US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245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03873" y="1319714"/>
            <a:ext cx="1479417" cy="1621939"/>
            <a:chOff x="1052623" y="3434013"/>
            <a:chExt cx="1658679" cy="1818471"/>
          </a:xfrm>
        </p:grpSpPr>
        <p:sp>
          <p:nvSpPr>
            <p:cNvPr id="5" name="矩形 4"/>
            <p:cNvSpPr/>
            <p:nvPr/>
          </p:nvSpPr>
          <p:spPr>
            <a:xfrm>
              <a:off x="1052623" y="3434013"/>
              <a:ext cx="1658679" cy="1818471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zh-CN" altLang="en-US" dirty="0" smtClean="0"/>
                <a:t>流程配置</a:t>
              </a:r>
              <a:endParaRPr lang="zh-CN" altLang="en-US" dirty="0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327333" y="3877190"/>
              <a:ext cx="1258113" cy="1214177"/>
              <a:chOff x="4200302" y="4422842"/>
              <a:chExt cx="1258113" cy="1214177"/>
            </a:xfrm>
          </p:grpSpPr>
          <p:sp>
            <p:nvSpPr>
              <p:cNvPr id="7" name="KSO_Shape"/>
              <p:cNvSpPr/>
              <p:nvPr/>
            </p:nvSpPr>
            <p:spPr>
              <a:xfrm rot="10800000">
                <a:off x="4200302" y="4422842"/>
                <a:ext cx="1253680" cy="404337"/>
              </a:xfrm>
              <a:prstGeom prst="homePlat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4526846" y="4471124"/>
                <a:ext cx="92713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/>
                    </a:solidFill>
                  </a:rPr>
                  <a:t>数据类型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KSO_Shape"/>
              <p:cNvSpPr/>
              <p:nvPr/>
            </p:nvSpPr>
            <p:spPr>
              <a:xfrm rot="10800000">
                <a:off x="4200302" y="4827180"/>
                <a:ext cx="1253680" cy="404337"/>
              </a:xfrm>
              <a:prstGeom prst="homePlat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526846" y="4875462"/>
                <a:ext cx="92713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/>
                    </a:solidFill>
                  </a:rPr>
                  <a:t>工具配置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KSO_Shape"/>
              <p:cNvSpPr/>
              <p:nvPr/>
            </p:nvSpPr>
            <p:spPr>
              <a:xfrm rot="10800000">
                <a:off x="4204735" y="5232682"/>
                <a:ext cx="1253680" cy="404337"/>
              </a:xfrm>
              <a:prstGeom prst="homePlat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531279" y="5280964"/>
                <a:ext cx="92713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/>
                    </a:solidFill>
                  </a:rPr>
                  <a:t>流程步骤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3" name="Picture 4" descr="http://www.iconpng.com/png/sleek_xp/prepp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9209" y="1745063"/>
            <a:ext cx="771240" cy="7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组合 13"/>
          <p:cNvGrpSpPr/>
          <p:nvPr/>
        </p:nvGrpSpPr>
        <p:grpSpPr>
          <a:xfrm>
            <a:off x="3785574" y="3694599"/>
            <a:ext cx="2706872" cy="988830"/>
            <a:chOff x="3849239" y="4111501"/>
            <a:chExt cx="2706872" cy="988830"/>
          </a:xfrm>
        </p:grpSpPr>
        <p:grpSp>
          <p:nvGrpSpPr>
            <p:cNvPr id="15" name="组合 14"/>
            <p:cNvGrpSpPr/>
            <p:nvPr/>
          </p:nvGrpSpPr>
          <p:grpSpPr>
            <a:xfrm>
              <a:off x="3849239" y="4111501"/>
              <a:ext cx="2706872" cy="988830"/>
              <a:chOff x="4470109" y="3827718"/>
              <a:chExt cx="2706872" cy="988830"/>
            </a:xfrm>
          </p:grpSpPr>
          <p:sp>
            <p:nvSpPr>
              <p:cNvPr id="17" name="KSO_Shape"/>
              <p:cNvSpPr/>
              <p:nvPr/>
            </p:nvSpPr>
            <p:spPr>
              <a:xfrm rot="16200000">
                <a:off x="5329130" y="2968697"/>
                <a:ext cx="988830" cy="2706872"/>
              </a:xfrm>
              <a:prstGeom prst="can">
                <a:avLst>
                  <a:gd name="adj" fmla="val 66582"/>
                </a:avLst>
              </a:prstGeom>
              <a:noFill/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KSO_Shape"/>
              <p:cNvSpPr>
                <a:spLocks/>
              </p:cNvSpPr>
              <p:nvPr/>
            </p:nvSpPr>
            <p:spPr bwMode="auto">
              <a:xfrm>
                <a:off x="5827473" y="4303676"/>
                <a:ext cx="506707" cy="381594"/>
              </a:xfrm>
              <a:custGeom>
                <a:avLst/>
                <a:gdLst>
                  <a:gd name="T0" fmla="*/ 1800397 w 3421"/>
                  <a:gd name="T1" fmla="*/ 1243052 h 2574"/>
                  <a:gd name="T2" fmla="*/ 1775662 w 3421"/>
                  <a:gd name="T3" fmla="*/ 1330976 h 2574"/>
                  <a:gd name="T4" fmla="*/ 1694089 w 3421"/>
                  <a:gd name="T5" fmla="*/ 1355195 h 2574"/>
                  <a:gd name="T6" fmla="*/ 105782 w 3421"/>
                  <a:gd name="T7" fmla="*/ 1355195 h 2574"/>
                  <a:gd name="T8" fmla="*/ 33682 w 3421"/>
                  <a:gd name="T9" fmla="*/ 1330976 h 2574"/>
                  <a:gd name="T10" fmla="*/ 0 w 3421"/>
                  <a:gd name="T11" fmla="*/ 1243052 h 2574"/>
                  <a:gd name="T12" fmla="*/ 0 w 3421"/>
                  <a:gd name="T13" fmla="*/ 102666 h 2574"/>
                  <a:gd name="T14" fmla="*/ 33156 w 3421"/>
                  <a:gd name="T15" fmla="*/ 30010 h 2574"/>
                  <a:gd name="T16" fmla="*/ 105782 w 3421"/>
                  <a:gd name="T17" fmla="*/ 0 h 2574"/>
                  <a:gd name="T18" fmla="*/ 1694089 w 3421"/>
                  <a:gd name="T19" fmla="*/ 0 h 2574"/>
                  <a:gd name="T20" fmla="*/ 1773557 w 3421"/>
                  <a:gd name="T21" fmla="*/ 28431 h 2574"/>
                  <a:gd name="T22" fmla="*/ 1800397 w 3421"/>
                  <a:gd name="T23" fmla="*/ 102666 h 2574"/>
                  <a:gd name="T24" fmla="*/ 1800397 w 3421"/>
                  <a:gd name="T25" fmla="*/ 1243052 h 2574"/>
                  <a:gd name="T26" fmla="*/ 576274 w 3421"/>
                  <a:gd name="T27" fmla="*/ 677071 h 2574"/>
                  <a:gd name="T28" fmla="*/ 105256 w 3421"/>
                  <a:gd name="T29" fmla="*/ 211651 h 2574"/>
                  <a:gd name="T30" fmla="*/ 105256 w 3421"/>
                  <a:gd name="T31" fmla="*/ 1155654 h 2574"/>
                  <a:gd name="T32" fmla="*/ 576274 w 3421"/>
                  <a:gd name="T33" fmla="*/ 677071 h 2574"/>
                  <a:gd name="T34" fmla="*/ 1619884 w 3421"/>
                  <a:gd name="T35" fmla="*/ 100560 h 2574"/>
                  <a:gd name="T36" fmla="*/ 180513 w 3421"/>
                  <a:gd name="T37" fmla="*/ 100560 h 2574"/>
                  <a:gd name="T38" fmla="*/ 783628 w 3421"/>
                  <a:gd name="T39" fmla="*/ 702869 h 2574"/>
                  <a:gd name="T40" fmla="*/ 899935 w 3421"/>
                  <a:gd name="T41" fmla="*/ 781843 h 2574"/>
                  <a:gd name="T42" fmla="*/ 1016769 w 3421"/>
                  <a:gd name="T43" fmla="*/ 702869 h 2574"/>
                  <a:gd name="T44" fmla="*/ 1619884 w 3421"/>
                  <a:gd name="T45" fmla="*/ 100560 h 2574"/>
                  <a:gd name="T46" fmla="*/ 1615673 w 3421"/>
                  <a:gd name="T47" fmla="*/ 1241999 h 2574"/>
                  <a:gd name="T48" fmla="*/ 1143076 w 3421"/>
                  <a:gd name="T49" fmla="*/ 769207 h 2574"/>
                  <a:gd name="T50" fmla="*/ 1065713 w 3421"/>
                  <a:gd name="T51" fmla="*/ 845549 h 2574"/>
                  <a:gd name="T52" fmla="*/ 900462 w 3421"/>
                  <a:gd name="T53" fmla="*/ 912940 h 2574"/>
                  <a:gd name="T54" fmla="*/ 734684 w 3421"/>
                  <a:gd name="T55" fmla="*/ 845549 h 2574"/>
                  <a:gd name="T56" fmla="*/ 657321 w 3421"/>
                  <a:gd name="T57" fmla="*/ 769207 h 2574"/>
                  <a:gd name="T58" fmla="*/ 184724 w 3421"/>
                  <a:gd name="T59" fmla="*/ 1241999 h 2574"/>
                  <a:gd name="T60" fmla="*/ 1615673 w 3421"/>
                  <a:gd name="T61" fmla="*/ 1241999 h 2574"/>
                  <a:gd name="T62" fmla="*/ 1695141 w 3421"/>
                  <a:gd name="T63" fmla="*/ 1155654 h 2574"/>
                  <a:gd name="T64" fmla="*/ 1695141 w 3421"/>
                  <a:gd name="T65" fmla="*/ 211651 h 2574"/>
                  <a:gd name="T66" fmla="*/ 1224123 w 3421"/>
                  <a:gd name="T67" fmla="*/ 677071 h 2574"/>
                  <a:gd name="T68" fmla="*/ 1695141 w 3421"/>
                  <a:gd name="T69" fmla="*/ 1155654 h 257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3421" h="2574">
                    <a:moveTo>
                      <a:pt x="3421" y="2361"/>
                    </a:moveTo>
                    <a:cubicBezTo>
                      <a:pt x="3421" y="2441"/>
                      <a:pt x="3405" y="2497"/>
                      <a:pt x="3374" y="2528"/>
                    </a:cubicBezTo>
                    <a:cubicBezTo>
                      <a:pt x="3343" y="2559"/>
                      <a:pt x="3291" y="2574"/>
                      <a:pt x="3219" y="2574"/>
                    </a:cubicBezTo>
                    <a:cubicBezTo>
                      <a:pt x="201" y="2574"/>
                      <a:pt x="201" y="2574"/>
                      <a:pt x="201" y="2574"/>
                    </a:cubicBezTo>
                    <a:cubicBezTo>
                      <a:pt x="146" y="2574"/>
                      <a:pt x="100" y="2559"/>
                      <a:pt x="64" y="2528"/>
                    </a:cubicBezTo>
                    <a:cubicBezTo>
                      <a:pt x="21" y="2490"/>
                      <a:pt x="0" y="2434"/>
                      <a:pt x="0" y="2361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42"/>
                      <a:pt x="21" y="96"/>
                      <a:pt x="63" y="57"/>
                    </a:cubicBezTo>
                    <a:cubicBezTo>
                      <a:pt x="105" y="19"/>
                      <a:pt x="151" y="0"/>
                      <a:pt x="201" y="0"/>
                    </a:cubicBezTo>
                    <a:cubicBezTo>
                      <a:pt x="3219" y="0"/>
                      <a:pt x="3219" y="0"/>
                      <a:pt x="3219" y="0"/>
                    </a:cubicBezTo>
                    <a:cubicBezTo>
                      <a:pt x="3286" y="0"/>
                      <a:pt x="3337" y="18"/>
                      <a:pt x="3370" y="54"/>
                    </a:cubicBezTo>
                    <a:cubicBezTo>
                      <a:pt x="3404" y="90"/>
                      <a:pt x="3421" y="137"/>
                      <a:pt x="3421" y="195"/>
                    </a:cubicBezTo>
                    <a:cubicBezTo>
                      <a:pt x="3421" y="2361"/>
                      <a:pt x="3421" y="2361"/>
                      <a:pt x="3421" y="2361"/>
                    </a:cubicBezTo>
                    <a:close/>
                    <a:moveTo>
                      <a:pt x="1095" y="1286"/>
                    </a:moveTo>
                    <a:cubicBezTo>
                      <a:pt x="200" y="402"/>
                      <a:pt x="200" y="402"/>
                      <a:pt x="200" y="402"/>
                    </a:cubicBezTo>
                    <a:cubicBezTo>
                      <a:pt x="200" y="2195"/>
                      <a:pt x="200" y="2195"/>
                      <a:pt x="200" y="2195"/>
                    </a:cubicBezTo>
                    <a:cubicBezTo>
                      <a:pt x="1095" y="1286"/>
                      <a:pt x="1095" y="1286"/>
                      <a:pt x="1095" y="1286"/>
                    </a:cubicBezTo>
                    <a:close/>
                    <a:moveTo>
                      <a:pt x="3078" y="191"/>
                    </a:moveTo>
                    <a:cubicBezTo>
                      <a:pt x="343" y="191"/>
                      <a:pt x="343" y="191"/>
                      <a:pt x="343" y="191"/>
                    </a:cubicBezTo>
                    <a:cubicBezTo>
                      <a:pt x="1489" y="1335"/>
                      <a:pt x="1489" y="1335"/>
                      <a:pt x="1489" y="1335"/>
                    </a:cubicBezTo>
                    <a:cubicBezTo>
                      <a:pt x="1589" y="1435"/>
                      <a:pt x="1663" y="1485"/>
                      <a:pt x="1710" y="1485"/>
                    </a:cubicBezTo>
                    <a:cubicBezTo>
                      <a:pt x="1758" y="1485"/>
                      <a:pt x="1832" y="1435"/>
                      <a:pt x="1932" y="1335"/>
                    </a:cubicBezTo>
                    <a:cubicBezTo>
                      <a:pt x="3078" y="191"/>
                      <a:pt x="3078" y="191"/>
                      <a:pt x="3078" y="191"/>
                    </a:cubicBezTo>
                    <a:close/>
                    <a:moveTo>
                      <a:pt x="3070" y="2359"/>
                    </a:moveTo>
                    <a:cubicBezTo>
                      <a:pt x="2172" y="1461"/>
                      <a:pt x="2172" y="1461"/>
                      <a:pt x="2172" y="1461"/>
                    </a:cubicBezTo>
                    <a:cubicBezTo>
                      <a:pt x="2025" y="1606"/>
                      <a:pt x="2025" y="1606"/>
                      <a:pt x="2025" y="1606"/>
                    </a:cubicBezTo>
                    <a:cubicBezTo>
                      <a:pt x="1940" y="1691"/>
                      <a:pt x="1835" y="1734"/>
                      <a:pt x="1711" y="1734"/>
                    </a:cubicBezTo>
                    <a:cubicBezTo>
                      <a:pt x="1586" y="1734"/>
                      <a:pt x="1481" y="1691"/>
                      <a:pt x="1396" y="1606"/>
                    </a:cubicBezTo>
                    <a:cubicBezTo>
                      <a:pt x="1249" y="1461"/>
                      <a:pt x="1249" y="1461"/>
                      <a:pt x="1249" y="1461"/>
                    </a:cubicBezTo>
                    <a:cubicBezTo>
                      <a:pt x="351" y="2359"/>
                      <a:pt x="351" y="2359"/>
                      <a:pt x="351" y="2359"/>
                    </a:cubicBezTo>
                    <a:cubicBezTo>
                      <a:pt x="3070" y="2359"/>
                      <a:pt x="3070" y="2359"/>
                      <a:pt x="3070" y="2359"/>
                    </a:cubicBezTo>
                    <a:close/>
                    <a:moveTo>
                      <a:pt x="3221" y="2195"/>
                    </a:moveTo>
                    <a:cubicBezTo>
                      <a:pt x="3221" y="402"/>
                      <a:pt x="3221" y="402"/>
                      <a:pt x="3221" y="402"/>
                    </a:cubicBezTo>
                    <a:cubicBezTo>
                      <a:pt x="2326" y="1286"/>
                      <a:pt x="2326" y="1286"/>
                      <a:pt x="2326" y="1286"/>
                    </a:cubicBezTo>
                    <a:cubicBezTo>
                      <a:pt x="3221" y="2195"/>
                      <a:pt x="3221" y="2195"/>
                      <a:pt x="3221" y="219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 anchorCtr="1"/>
              <a:lstStyle/>
              <a:p>
                <a:endParaRPr lang="zh-CN" altLang="en-US"/>
              </a:p>
            </p:txBody>
          </p:sp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50216" y="4093231"/>
                <a:ext cx="512527" cy="504761"/>
              </a:xfrm>
              <a:prstGeom prst="rect">
                <a:avLst/>
              </a:prstGeom>
            </p:spPr>
          </p:pic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5204305" y="4303676"/>
                <a:ext cx="506707" cy="381594"/>
              </a:xfrm>
              <a:custGeom>
                <a:avLst/>
                <a:gdLst>
                  <a:gd name="T0" fmla="*/ 1800397 w 3421"/>
                  <a:gd name="T1" fmla="*/ 1243052 h 2574"/>
                  <a:gd name="T2" fmla="*/ 1775662 w 3421"/>
                  <a:gd name="T3" fmla="*/ 1330976 h 2574"/>
                  <a:gd name="T4" fmla="*/ 1694089 w 3421"/>
                  <a:gd name="T5" fmla="*/ 1355195 h 2574"/>
                  <a:gd name="T6" fmla="*/ 105782 w 3421"/>
                  <a:gd name="T7" fmla="*/ 1355195 h 2574"/>
                  <a:gd name="T8" fmla="*/ 33682 w 3421"/>
                  <a:gd name="T9" fmla="*/ 1330976 h 2574"/>
                  <a:gd name="T10" fmla="*/ 0 w 3421"/>
                  <a:gd name="T11" fmla="*/ 1243052 h 2574"/>
                  <a:gd name="T12" fmla="*/ 0 w 3421"/>
                  <a:gd name="T13" fmla="*/ 102666 h 2574"/>
                  <a:gd name="T14" fmla="*/ 33156 w 3421"/>
                  <a:gd name="T15" fmla="*/ 30010 h 2574"/>
                  <a:gd name="T16" fmla="*/ 105782 w 3421"/>
                  <a:gd name="T17" fmla="*/ 0 h 2574"/>
                  <a:gd name="T18" fmla="*/ 1694089 w 3421"/>
                  <a:gd name="T19" fmla="*/ 0 h 2574"/>
                  <a:gd name="T20" fmla="*/ 1773557 w 3421"/>
                  <a:gd name="T21" fmla="*/ 28431 h 2574"/>
                  <a:gd name="T22" fmla="*/ 1800397 w 3421"/>
                  <a:gd name="T23" fmla="*/ 102666 h 2574"/>
                  <a:gd name="T24" fmla="*/ 1800397 w 3421"/>
                  <a:gd name="T25" fmla="*/ 1243052 h 2574"/>
                  <a:gd name="T26" fmla="*/ 576274 w 3421"/>
                  <a:gd name="T27" fmla="*/ 677071 h 2574"/>
                  <a:gd name="T28" fmla="*/ 105256 w 3421"/>
                  <a:gd name="T29" fmla="*/ 211651 h 2574"/>
                  <a:gd name="T30" fmla="*/ 105256 w 3421"/>
                  <a:gd name="T31" fmla="*/ 1155654 h 2574"/>
                  <a:gd name="T32" fmla="*/ 576274 w 3421"/>
                  <a:gd name="T33" fmla="*/ 677071 h 2574"/>
                  <a:gd name="T34" fmla="*/ 1619884 w 3421"/>
                  <a:gd name="T35" fmla="*/ 100560 h 2574"/>
                  <a:gd name="T36" fmla="*/ 180513 w 3421"/>
                  <a:gd name="T37" fmla="*/ 100560 h 2574"/>
                  <a:gd name="T38" fmla="*/ 783628 w 3421"/>
                  <a:gd name="T39" fmla="*/ 702869 h 2574"/>
                  <a:gd name="T40" fmla="*/ 899935 w 3421"/>
                  <a:gd name="T41" fmla="*/ 781843 h 2574"/>
                  <a:gd name="T42" fmla="*/ 1016769 w 3421"/>
                  <a:gd name="T43" fmla="*/ 702869 h 2574"/>
                  <a:gd name="T44" fmla="*/ 1619884 w 3421"/>
                  <a:gd name="T45" fmla="*/ 100560 h 2574"/>
                  <a:gd name="T46" fmla="*/ 1615673 w 3421"/>
                  <a:gd name="T47" fmla="*/ 1241999 h 2574"/>
                  <a:gd name="T48" fmla="*/ 1143076 w 3421"/>
                  <a:gd name="T49" fmla="*/ 769207 h 2574"/>
                  <a:gd name="T50" fmla="*/ 1065713 w 3421"/>
                  <a:gd name="T51" fmla="*/ 845549 h 2574"/>
                  <a:gd name="T52" fmla="*/ 900462 w 3421"/>
                  <a:gd name="T53" fmla="*/ 912940 h 2574"/>
                  <a:gd name="T54" fmla="*/ 734684 w 3421"/>
                  <a:gd name="T55" fmla="*/ 845549 h 2574"/>
                  <a:gd name="T56" fmla="*/ 657321 w 3421"/>
                  <a:gd name="T57" fmla="*/ 769207 h 2574"/>
                  <a:gd name="T58" fmla="*/ 184724 w 3421"/>
                  <a:gd name="T59" fmla="*/ 1241999 h 2574"/>
                  <a:gd name="T60" fmla="*/ 1615673 w 3421"/>
                  <a:gd name="T61" fmla="*/ 1241999 h 2574"/>
                  <a:gd name="T62" fmla="*/ 1695141 w 3421"/>
                  <a:gd name="T63" fmla="*/ 1155654 h 2574"/>
                  <a:gd name="T64" fmla="*/ 1695141 w 3421"/>
                  <a:gd name="T65" fmla="*/ 211651 h 2574"/>
                  <a:gd name="T66" fmla="*/ 1224123 w 3421"/>
                  <a:gd name="T67" fmla="*/ 677071 h 2574"/>
                  <a:gd name="T68" fmla="*/ 1695141 w 3421"/>
                  <a:gd name="T69" fmla="*/ 1155654 h 257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3421" h="2574">
                    <a:moveTo>
                      <a:pt x="3421" y="2361"/>
                    </a:moveTo>
                    <a:cubicBezTo>
                      <a:pt x="3421" y="2441"/>
                      <a:pt x="3405" y="2497"/>
                      <a:pt x="3374" y="2528"/>
                    </a:cubicBezTo>
                    <a:cubicBezTo>
                      <a:pt x="3343" y="2559"/>
                      <a:pt x="3291" y="2574"/>
                      <a:pt x="3219" y="2574"/>
                    </a:cubicBezTo>
                    <a:cubicBezTo>
                      <a:pt x="201" y="2574"/>
                      <a:pt x="201" y="2574"/>
                      <a:pt x="201" y="2574"/>
                    </a:cubicBezTo>
                    <a:cubicBezTo>
                      <a:pt x="146" y="2574"/>
                      <a:pt x="100" y="2559"/>
                      <a:pt x="64" y="2528"/>
                    </a:cubicBezTo>
                    <a:cubicBezTo>
                      <a:pt x="21" y="2490"/>
                      <a:pt x="0" y="2434"/>
                      <a:pt x="0" y="2361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42"/>
                      <a:pt x="21" y="96"/>
                      <a:pt x="63" y="57"/>
                    </a:cubicBezTo>
                    <a:cubicBezTo>
                      <a:pt x="105" y="19"/>
                      <a:pt x="151" y="0"/>
                      <a:pt x="201" y="0"/>
                    </a:cubicBezTo>
                    <a:cubicBezTo>
                      <a:pt x="3219" y="0"/>
                      <a:pt x="3219" y="0"/>
                      <a:pt x="3219" y="0"/>
                    </a:cubicBezTo>
                    <a:cubicBezTo>
                      <a:pt x="3286" y="0"/>
                      <a:pt x="3337" y="18"/>
                      <a:pt x="3370" y="54"/>
                    </a:cubicBezTo>
                    <a:cubicBezTo>
                      <a:pt x="3404" y="90"/>
                      <a:pt x="3421" y="137"/>
                      <a:pt x="3421" y="195"/>
                    </a:cubicBezTo>
                    <a:cubicBezTo>
                      <a:pt x="3421" y="2361"/>
                      <a:pt x="3421" y="2361"/>
                      <a:pt x="3421" y="2361"/>
                    </a:cubicBezTo>
                    <a:close/>
                    <a:moveTo>
                      <a:pt x="1095" y="1286"/>
                    </a:moveTo>
                    <a:cubicBezTo>
                      <a:pt x="200" y="402"/>
                      <a:pt x="200" y="402"/>
                      <a:pt x="200" y="402"/>
                    </a:cubicBezTo>
                    <a:cubicBezTo>
                      <a:pt x="200" y="2195"/>
                      <a:pt x="200" y="2195"/>
                      <a:pt x="200" y="2195"/>
                    </a:cubicBezTo>
                    <a:cubicBezTo>
                      <a:pt x="1095" y="1286"/>
                      <a:pt x="1095" y="1286"/>
                      <a:pt x="1095" y="1286"/>
                    </a:cubicBezTo>
                    <a:close/>
                    <a:moveTo>
                      <a:pt x="3078" y="191"/>
                    </a:moveTo>
                    <a:cubicBezTo>
                      <a:pt x="343" y="191"/>
                      <a:pt x="343" y="191"/>
                      <a:pt x="343" y="191"/>
                    </a:cubicBezTo>
                    <a:cubicBezTo>
                      <a:pt x="1489" y="1335"/>
                      <a:pt x="1489" y="1335"/>
                      <a:pt x="1489" y="1335"/>
                    </a:cubicBezTo>
                    <a:cubicBezTo>
                      <a:pt x="1589" y="1435"/>
                      <a:pt x="1663" y="1485"/>
                      <a:pt x="1710" y="1485"/>
                    </a:cubicBezTo>
                    <a:cubicBezTo>
                      <a:pt x="1758" y="1485"/>
                      <a:pt x="1832" y="1435"/>
                      <a:pt x="1932" y="1335"/>
                    </a:cubicBezTo>
                    <a:cubicBezTo>
                      <a:pt x="3078" y="191"/>
                      <a:pt x="3078" y="191"/>
                      <a:pt x="3078" y="191"/>
                    </a:cubicBezTo>
                    <a:close/>
                    <a:moveTo>
                      <a:pt x="3070" y="2359"/>
                    </a:moveTo>
                    <a:cubicBezTo>
                      <a:pt x="2172" y="1461"/>
                      <a:pt x="2172" y="1461"/>
                      <a:pt x="2172" y="1461"/>
                    </a:cubicBezTo>
                    <a:cubicBezTo>
                      <a:pt x="2025" y="1606"/>
                      <a:pt x="2025" y="1606"/>
                      <a:pt x="2025" y="1606"/>
                    </a:cubicBezTo>
                    <a:cubicBezTo>
                      <a:pt x="1940" y="1691"/>
                      <a:pt x="1835" y="1734"/>
                      <a:pt x="1711" y="1734"/>
                    </a:cubicBezTo>
                    <a:cubicBezTo>
                      <a:pt x="1586" y="1734"/>
                      <a:pt x="1481" y="1691"/>
                      <a:pt x="1396" y="1606"/>
                    </a:cubicBezTo>
                    <a:cubicBezTo>
                      <a:pt x="1249" y="1461"/>
                      <a:pt x="1249" y="1461"/>
                      <a:pt x="1249" y="1461"/>
                    </a:cubicBezTo>
                    <a:cubicBezTo>
                      <a:pt x="351" y="2359"/>
                      <a:pt x="351" y="2359"/>
                      <a:pt x="351" y="2359"/>
                    </a:cubicBezTo>
                    <a:cubicBezTo>
                      <a:pt x="3070" y="2359"/>
                      <a:pt x="3070" y="2359"/>
                      <a:pt x="3070" y="2359"/>
                    </a:cubicBezTo>
                    <a:close/>
                    <a:moveTo>
                      <a:pt x="3221" y="2195"/>
                    </a:moveTo>
                    <a:cubicBezTo>
                      <a:pt x="3221" y="402"/>
                      <a:pt x="3221" y="402"/>
                      <a:pt x="3221" y="402"/>
                    </a:cubicBezTo>
                    <a:cubicBezTo>
                      <a:pt x="2326" y="1286"/>
                      <a:pt x="2326" y="1286"/>
                      <a:pt x="2326" y="1286"/>
                    </a:cubicBezTo>
                    <a:cubicBezTo>
                      <a:pt x="3221" y="2195"/>
                      <a:pt x="3221" y="2195"/>
                      <a:pt x="3221" y="219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 anchorCtr="1"/>
              <a:lstStyle/>
              <a:p>
                <a:endParaRPr lang="zh-CN" altLang="en-US"/>
              </a:p>
            </p:txBody>
          </p:sp>
          <p:sp>
            <p:nvSpPr>
              <p:cNvPr id="21" name="KSO_Shape"/>
              <p:cNvSpPr>
                <a:spLocks/>
              </p:cNvSpPr>
              <p:nvPr/>
            </p:nvSpPr>
            <p:spPr bwMode="auto">
              <a:xfrm>
                <a:off x="6473623" y="4303676"/>
                <a:ext cx="506707" cy="381594"/>
              </a:xfrm>
              <a:custGeom>
                <a:avLst/>
                <a:gdLst>
                  <a:gd name="T0" fmla="*/ 1800397 w 3421"/>
                  <a:gd name="T1" fmla="*/ 1243052 h 2574"/>
                  <a:gd name="T2" fmla="*/ 1775662 w 3421"/>
                  <a:gd name="T3" fmla="*/ 1330976 h 2574"/>
                  <a:gd name="T4" fmla="*/ 1694089 w 3421"/>
                  <a:gd name="T5" fmla="*/ 1355195 h 2574"/>
                  <a:gd name="T6" fmla="*/ 105782 w 3421"/>
                  <a:gd name="T7" fmla="*/ 1355195 h 2574"/>
                  <a:gd name="T8" fmla="*/ 33682 w 3421"/>
                  <a:gd name="T9" fmla="*/ 1330976 h 2574"/>
                  <a:gd name="T10" fmla="*/ 0 w 3421"/>
                  <a:gd name="T11" fmla="*/ 1243052 h 2574"/>
                  <a:gd name="T12" fmla="*/ 0 w 3421"/>
                  <a:gd name="T13" fmla="*/ 102666 h 2574"/>
                  <a:gd name="T14" fmla="*/ 33156 w 3421"/>
                  <a:gd name="T15" fmla="*/ 30010 h 2574"/>
                  <a:gd name="T16" fmla="*/ 105782 w 3421"/>
                  <a:gd name="T17" fmla="*/ 0 h 2574"/>
                  <a:gd name="T18" fmla="*/ 1694089 w 3421"/>
                  <a:gd name="T19" fmla="*/ 0 h 2574"/>
                  <a:gd name="T20" fmla="*/ 1773557 w 3421"/>
                  <a:gd name="T21" fmla="*/ 28431 h 2574"/>
                  <a:gd name="T22" fmla="*/ 1800397 w 3421"/>
                  <a:gd name="T23" fmla="*/ 102666 h 2574"/>
                  <a:gd name="T24" fmla="*/ 1800397 w 3421"/>
                  <a:gd name="T25" fmla="*/ 1243052 h 2574"/>
                  <a:gd name="T26" fmla="*/ 576274 w 3421"/>
                  <a:gd name="T27" fmla="*/ 677071 h 2574"/>
                  <a:gd name="T28" fmla="*/ 105256 w 3421"/>
                  <a:gd name="T29" fmla="*/ 211651 h 2574"/>
                  <a:gd name="T30" fmla="*/ 105256 w 3421"/>
                  <a:gd name="T31" fmla="*/ 1155654 h 2574"/>
                  <a:gd name="T32" fmla="*/ 576274 w 3421"/>
                  <a:gd name="T33" fmla="*/ 677071 h 2574"/>
                  <a:gd name="T34" fmla="*/ 1619884 w 3421"/>
                  <a:gd name="T35" fmla="*/ 100560 h 2574"/>
                  <a:gd name="T36" fmla="*/ 180513 w 3421"/>
                  <a:gd name="T37" fmla="*/ 100560 h 2574"/>
                  <a:gd name="T38" fmla="*/ 783628 w 3421"/>
                  <a:gd name="T39" fmla="*/ 702869 h 2574"/>
                  <a:gd name="T40" fmla="*/ 899935 w 3421"/>
                  <a:gd name="T41" fmla="*/ 781843 h 2574"/>
                  <a:gd name="T42" fmla="*/ 1016769 w 3421"/>
                  <a:gd name="T43" fmla="*/ 702869 h 2574"/>
                  <a:gd name="T44" fmla="*/ 1619884 w 3421"/>
                  <a:gd name="T45" fmla="*/ 100560 h 2574"/>
                  <a:gd name="T46" fmla="*/ 1615673 w 3421"/>
                  <a:gd name="T47" fmla="*/ 1241999 h 2574"/>
                  <a:gd name="T48" fmla="*/ 1143076 w 3421"/>
                  <a:gd name="T49" fmla="*/ 769207 h 2574"/>
                  <a:gd name="T50" fmla="*/ 1065713 w 3421"/>
                  <a:gd name="T51" fmla="*/ 845549 h 2574"/>
                  <a:gd name="T52" fmla="*/ 900462 w 3421"/>
                  <a:gd name="T53" fmla="*/ 912940 h 2574"/>
                  <a:gd name="T54" fmla="*/ 734684 w 3421"/>
                  <a:gd name="T55" fmla="*/ 845549 h 2574"/>
                  <a:gd name="T56" fmla="*/ 657321 w 3421"/>
                  <a:gd name="T57" fmla="*/ 769207 h 2574"/>
                  <a:gd name="T58" fmla="*/ 184724 w 3421"/>
                  <a:gd name="T59" fmla="*/ 1241999 h 2574"/>
                  <a:gd name="T60" fmla="*/ 1615673 w 3421"/>
                  <a:gd name="T61" fmla="*/ 1241999 h 2574"/>
                  <a:gd name="T62" fmla="*/ 1695141 w 3421"/>
                  <a:gd name="T63" fmla="*/ 1155654 h 2574"/>
                  <a:gd name="T64" fmla="*/ 1695141 w 3421"/>
                  <a:gd name="T65" fmla="*/ 211651 h 2574"/>
                  <a:gd name="T66" fmla="*/ 1224123 w 3421"/>
                  <a:gd name="T67" fmla="*/ 677071 h 2574"/>
                  <a:gd name="T68" fmla="*/ 1695141 w 3421"/>
                  <a:gd name="T69" fmla="*/ 1155654 h 257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3421" h="2574">
                    <a:moveTo>
                      <a:pt x="3421" y="2361"/>
                    </a:moveTo>
                    <a:cubicBezTo>
                      <a:pt x="3421" y="2441"/>
                      <a:pt x="3405" y="2497"/>
                      <a:pt x="3374" y="2528"/>
                    </a:cubicBezTo>
                    <a:cubicBezTo>
                      <a:pt x="3343" y="2559"/>
                      <a:pt x="3291" y="2574"/>
                      <a:pt x="3219" y="2574"/>
                    </a:cubicBezTo>
                    <a:cubicBezTo>
                      <a:pt x="201" y="2574"/>
                      <a:pt x="201" y="2574"/>
                      <a:pt x="201" y="2574"/>
                    </a:cubicBezTo>
                    <a:cubicBezTo>
                      <a:pt x="146" y="2574"/>
                      <a:pt x="100" y="2559"/>
                      <a:pt x="64" y="2528"/>
                    </a:cubicBezTo>
                    <a:cubicBezTo>
                      <a:pt x="21" y="2490"/>
                      <a:pt x="0" y="2434"/>
                      <a:pt x="0" y="2361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42"/>
                      <a:pt x="21" y="96"/>
                      <a:pt x="63" y="57"/>
                    </a:cubicBezTo>
                    <a:cubicBezTo>
                      <a:pt x="105" y="19"/>
                      <a:pt x="151" y="0"/>
                      <a:pt x="201" y="0"/>
                    </a:cubicBezTo>
                    <a:cubicBezTo>
                      <a:pt x="3219" y="0"/>
                      <a:pt x="3219" y="0"/>
                      <a:pt x="3219" y="0"/>
                    </a:cubicBezTo>
                    <a:cubicBezTo>
                      <a:pt x="3286" y="0"/>
                      <a:pt x="3337" y="18"/>
                      <a:pt x="3370" y="54"/>
                    </a:cubicBezTo>
                    <a:cubicBezTo>
                      <a:pt x="3404" y="90"/>
                      <a:pt x="3421" y="137"/>
                      <a:pt x="3421" y="195"/>
                    </a:cubicBezTo>
                    <a:cubicBezTo>
                      <a:pt x="3421" y="2361"/>
                      <a:pt x="3421" y="2361"/>
                      <a:pt x="3421" y="2361"/>
                    </a:cubicBezTo>
                    <a:close/>
                    <a:moveTo>
                      <a:pt x="1095" y="1286"/>
                    </a:moveTo>
                    <a:cubicBezTo>
                      <a:pt x="200" y="402"/>
                      <a:pt x="200" y="402"/>
                      <a:pt x="200" y="402"/>
                    </a:cubicBezTo>
                    <a:cubicBezTo>
                      <a:pt x="200" y="2195"/>
                      <a:pt x="200" y="2195"/>
                      <a:pt x="200" y="2195"/>
                    </a:cubicBezTo>
                    <a:cubicBezTo>
                      <a:pt x="1095" y="1286"/>
                      <a:pt x="1095" y="1286"/>
                      <a:pt x="1095" y="1286"/>
                    </a:cubicBezTo>
                    <a:close/>
                    <a:moveTo>
                      <a:pt x="3078" y="191"/>
                    </a:moveTo>
                    <a:cubicBezTo>
                      <a:pt x="343" y="191"/>
                      <a:pt x="343" y="191"/>
                      <a:pt x="343" y="191"/>
                    </a:cubicBezTo>
                    <a:cubicBezTo>
                      <a:pt x="1489" y="1335"/>
                      <a:pt x="1489" y="1335"/>
                      <a:pt x="1489" y="1335"/>
                    </a:cubicBezTo>
                    <a:cubicBezTo>
                      <a:pt x="1589" y="1435"/>
                      <a:pt x="1663" y="1485"/>
                      <a:pt x="1710" y="1485"/>
                    </a:cubicBezTo>
                    <a:cubicBezTo>
                      <a:pt x="1758" y="1485"/>
                      <a:pt x="1832" y="1435"/>
                      <a:pt x="1932" y="1335"/>
                    </a:cubicBezTo>
                    <a:cubicBezTo>
                      <a:pt x="3078" y="191"/>
                      <a:pt x="3078" y="191"/>
                      <a:pt x="3078" y="191"/>
                    </a:cubicBezTo>
                    <a:close/>
                    <a:moveTo>
                      <a:pt x="3070" y="2359"/>
                    </a:moveTo>
                    <a:cubicBezTo>
                      <a:pt x="2172" y="1461"/>
                      <a:pt x="2172" y="1461"/>
                      <a:pt x="2172" y="1461"/>
                    </a:cubicBezTo>
                    <a:cubicBezTo>
                      <a:pt x="2025" y="1606"/>
                      <a:pt x="2025" y="1606"/>
                      <a:pt x="2025" y="1606"/>
                    </a:cubicBezTo>
                    <a:cubicBezTo>
                      <a:pt x="1940" y="1691"/>
                      <a:pt x="1835" y="1734"/>
                      <a:pt x="1711" y="1734"/>
                    </a:cubicBezTo>
                    <a:cubicBezTo>
                      <a:pt x="1586" y="1734"/>
                      <a:pt x="1481" y="1691"/>
                      <a:pt x="1396" y="1606"/>
                    </a:cubicBezTo>
                    <a:cubicBezTo>
                      <a:pt x="1249" y="1461"/>
                      <a:pt x="1249" y="1461"/>
                      <a:pt x="1249" y="1461"/>
                    </a:cubicBezTo>
                    <a:cubicBezTo>
                      <a:pt x="351" y="2359"/>
                      <a:pt x="351" y="2359"/>
                      <a:pt x="351" y="2359"/>
                    </a:cubicBezTo>
                    <a:cubicBezTo>
                      <a:pt x="3070" y="2359"/>
                      <a:pt x="3070" y="2359"/>
                      <a:pt x="3070" y="2359"/>
                    </a:cubicBezTo>
                    <a:close/>
                    <a:moveTo>
                      <a:pt x="3221" y="2195"/>
                    </a:moveTo>
                    <a:cubicBezTo>
                      <a:pt x="3221" y="402"/>
                      <a:pt x="3221" y="402"/>
                      <a:pt x="3221" y="402"/>
                    </a:cubicBezTo>
                    <a:cubicBezTo>
                      <a:pt x="2326" y="1286"/>
                      <a:pt x="2326" y="1286"/>
                      <a:pt x="2326" y="1286"/>
                    </a:cubicBezTo>
                    <a:cubicBezTo>
                      <a:pt x="3221" y="2195"/>
                      <a:pt x="3221" y="2195"/>
                      <a:pt x="3221" y="219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 anchorCtr="1"/>
              <a:lstStyle/>
              <a:p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4766829" y="4149425"/>
              <a:ext cx="12471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err="1" smtClean="0"/>
                <a:t>rabbitMQ</a:t>
              </a:r>
              <a:endParaRPr lang="zh-CN" altLang="en-US" sz="2000" dirty="0"/>
            </a:p>
          </p:txBody>
        </p:sp>
      </p:grpSp>
      <p:sp>
        <p:nvSpPr>
          <p:cNvPr id="22" name="圆角矩形 21"/>
          <p:cNvSpPr/>
          <p:nvPr/>
        </p:nvSpPr>
        <p:spPr>
          <a:xfrm>
            <a:off x="839578" y="3784020"/>
            <a:ext cx="796709" cy="80998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织云</a:t>
            </a:r>
            <a:endParaRPr lang="zh-CN" altLang="en-US" dirty="0"/>
          </a:p>
        </p:txBody>
      </p:sp>
      <p:sp>
        <p:nvSpPr>
          <p:cNvPr id="23" name="圆角矩形 22"/>
          <p:cNvSpPr/>
          <p:nvPr/>
        </p:nvSpPr>
        <p:spPr>
          <a:xfrm>
            <a:off x="2329797" y="3784020"/>
            <a:ext cx="796709" cy="80998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API</a:t>
            </a:r>
            <a:endParaRPr lang="zh-CN" altLang="en-US" dirty="0"/>
          </a:p>
        </p:txBody>
      </p:sp>
      <p:grpSp>
        <p:nvGrpSpPr>
          <p:cNvPr id="24" name="组合 23"/>
          <p:cNvGrpSpPr/>
          <p:nvPr/>
        </p:nvGrpSpPr>
        <p:grpSpPr>
          <a:xfrm>
            <a:off x="7226642" y="2957160"/>
            <a:ext cx="2477386" cy="2381960"/>
            <a:chOff x="7559749" y="2200674"/>
            <a:chExt cx="2477386" cy="2381960"/>
          </a:xfrm>
        </p:grpSpPr>
        <p:sp>
          <p:nvSpPr>
            <p:cNvPr id="25" name="矩形 24"/>
            <p:cNvSpPr/>
            <p:nvPr/>
          </p:nvSpPr>
          <p:spPr>
            <a:xfrm>
              <a:off x="7559749" y="2200674"/>
              <a:ext cx="2477386" cy="238196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KSO_Shape"/>
            <p:cNvSpPr/>
            <p:nvPr/>
          </p:nvSpPr>
          <p:spPr>
            <a:xfrm>
              <a:off x="7845942" y="2488724"/>
              <a:ext cx="1905000" cy="496697"/>
            </a:xfrm>
            <a:prstGeom prst="cub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FFFFF"/>
                  </a:solidFill>
                </a:rPr>
                <a:t>worker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7" name="KSO_Shape"/>
            <p:cNvSpPr/>
            <p:nvPr/>
          </p:nvSpPr>
          <p:spPr>
            <a:xfrm>
              <a:off x="7845942" y="3148576"/>
              <a:ext cx="1905000" cy="496697"/>
            </a:xfrm>
            <a:prstGeom prst="cub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FFFFF"/>
                  </a:solidFill>
                </a:rPr>
                <a:t>worker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8" name="KSO_Shape"/>
            <p:cNvSpPr/>
            <p:nvPr/>
          </p:nvSpPr>
          <p:spPr>
            <a:xfrm>
              <a:off x="7845942" y="3808428"/>
              <a:ext cx="1905000" cy="496697"/>
            </a:xfrm>
            <a:prstGeom prst="cub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FFFFF"/>
                  </a:solidFill>
                </a:rPr>
                <a:t>worker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10555183" y="3784019"/>
            <a:ext cx="1048695" cy="80998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monitor</a:t>
            </a:r>
            <a:endParaRPr lang="zh-CN" altLang="en-US" dirty="0"/>
          </a:p>
        </p:txBody>
      </p:sp>
      <p:pic>
        <p:nvPicPr>
          <p:cNvPr id="30" name="Picture 2" descr="http://pic.58pic.com/58pic/15/54/41/57W58PICJC4_102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8302" y="5436374"/>
            <a:ext cx="976847" cy="118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1" name="组合 30"/>
          <p:cNvGrpSpPr/>
          <p:nvPr/>
        </p:nvGrpSpPr>
        <p:grpSpPr>
          <a:xfrm>
            <a:off x="4950904" y="1542039"/>
            <a:ext cx="976847" cy="1184058"/>
            <a:chOff x="4684204" y="1254734"/>
            <a:chExt cx="976847" cy="1184058"/>
          </a:xfrm>
        </p:grpSpPr>
        <p:pic>
          <p:nvPicPr>
            <p:cNvPr id="32" name="Picture 2" descr="http://pic.58pic.com/58pic/15/54/41/57W58PICJC4_102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4204" y="1254734"/>
              <a:ext cx="976847" cy="1184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文本框 32"/>
            <p:cNvSpPr txBox="1"/>
            <p:nvPr/>
          </p:nvSpPr>
          <p:spPr>
            <a:xfrm>
              <a:off x="4822792" y="1736574"/>
              <a:ext cx="731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err="1" smtClean="0">
                  <a:solidFill>
                    <a:schemeClr val="bg1"/>
                  </a:solidFill>
                </a:rPr>
                <a:t>mysql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5220938" y="5942295"/>
            <a:ext cx="468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log</a:t>
            </a:r>
            <a:endParaRPr lang="zh-CN" altLang="en-US" dirty="0">
              <a:solidFill>
                <a:schemeClr val="bg1"/>
              </a:solidFill>
            </a:endParaRPr>
          </a:p>
        </p:txBody>
      </p:sp>
      <p:cxnSp>
        <p:nvCxnSpPr>
          <p:cNvPr id="35" name="直接箭头连接符 34"/>
          <p:cNvCxnSpPr>
            <a:stCxn id="13" idx="3"/>
            <a:endCxn id="5" idx="1"/>
          </p:cNvCxnSpPr>
          <p:nvPr/>
        </p:nvCxnSpPr>
        <p:spPr>
          <a:xfrm>
            <a:off x="1720449" y="2130683"/>
            <a:ext cx="883424" cy="1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>
            <a:stCxn id="5" idx="3"/>
            <a:endCxn id="32" idx="1"/>
          </p:cNvCxnSpPr>
          <p:nvPr/>
        </p:nvCxnSpPr>
        <p:spPr>
          <a:xfrm>
            <a:off x="4083290" y="2130684"/>
            <a:ext cx="867614" cy="3384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2" idx="3"/>
            <a:endCxn id="23" idx="1"/>
          </p:cNvCxnSpPr>
          <p:nvPr/>
        </p:nvCxnSpPr>
        <p:spPr>
          <a:xfrm>
            <a:off x="1636287" y="4189014"/>
            <a:ext cx="693510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3" idx="3"/>
            <a:endCxn id="17" idx="1"/>
          </p:cNvCxnSpPr>
          <p:nvPr/>
        </p:nvCxnSpPr>
        <p:spPr>
          <a:xfrm>
            <a:off x="3126506" y="4189014"/>
            <a:ext cx="659068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17" idx="3"/>
            <a:endCxn id="26" idx="2"/>
          </p:cNvCxnSpPr>
          <p:nvPr/>
        </p:nvCxnSpPr>
        <p:spPr>
          <a:xfrm flipV="1">
            <a:off x="6492446" y="3555646"/>
            <a:ext cx="1020389" cy="633368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>
            <a:stCxn id="17" idx="3"/>
            <a:endCxn id="27" idx="2"/>
          </p:cNvCxnSpPr>
          <p:nvPr/>
        </p:nvCxnSpPr>
        <p:spPr>
          <a:xfrm>
            <a:off x="6492446" y="4189014"/>
            <a:ext cx="1020389" cy="26484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>
            <a:stCxn id="17" idx="3"/>
            <a:endCxn id="28" idx="2"/>
          </p:cNvCxnSpPr>
          <p:nvPr/>
        </p:nvCxnSpPr>
        <p:spPr>
          <a:xfrm>
            <a:off x="6492446" y="4189014"/>
            <a:ext cx="1020389" cy="686336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>
            <a:stCxn id="26" idx="4"/>
            <a:endCxn id="29" idx="1"/>
          </p:cNvCxnSpPr>
          <p:nvPr/>
        </p:nvCxnSpPr>
        <p:spPr>
          <a:xfrm>
            <a:off x="9293661" y="3555646"/>
            <a:ext cx="1261522" cy="633367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>
            <a:stCxn id="27" idx="4"/>
            <a:endCxn id="29" idx="1"/>
          </p:cNvCxnSpPr>
          <p:nvPr/>
        </p:nvCxnSpPr>
        <p:spPr>
          <a:xfrm flipV="1">
            <a:off x="9293661" y="4189013"/>
            <a:ext cx="1261522" cy="26485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>
            <a:stCxn id="28" idx="4"/>
            <a:endCxn id="29" idx="1"/>
          </p:cNvCxnSpPr>
          <p:nvPr/>
        </p:nvCxnSpPr>
        <p:spPr>
          <a:xfrm flipV="1">
            <a:off x="9293661" y="4189013"/>
            <a:ext cx="1261522" cy="686337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肘形连接符 44"/>
          <p:cNvCxnSpPr>
            <a:stCxn id="29" idx="2"/>
            <a:endCxn id="30" idx="3"/>
          </p:cNvCxnSpPr>
          <p:nvPr/>
        </p:nvCxnSpPr>
        <p:spPr>
          <a:xfrm rot="5400000">
            <a:off x="7785142" y="2734014"/>
            <a:ext cx="1434396" cy="5154382"/>
          </a:xfrm>
          <a:prstGeom prst="bentConnector2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肘形连接符 45"/>
          <p:cNvCxnSpPr>
            <a:stCxn id="30" idx="1"/>
            <a:endCxn id="22" idx="2"/>
          </p:cNvCxnSpPr>
          <p:nvPr/>
        </p:nvCxnSpPr>
        <p:spPr>
          <a:xfrm rot="10800000">
            <a:off x="1237934" y="4594009"/>
            <a:ext cx="3710369" cy="1434395"/>
          </a:xfrm>
          <a:prstGeom prst="bentConnector2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肘形连接符 46"/>
          <p:cNvCxnSpPr>
            <a:stCxn id="32" idx="3"/>
            <a:endCxn id="25" idx="0"/>
          </p:cNvCxnSpPr>
          <p:nvPr/>
        </p:nvCxnSpPr>
        <p:spPr>
          <a:xfrm>
            <a:off x="5927751" y="2134068"/>
            <a:ext cx="2537584" cy="823092"/>
          </a:xfrm>
          <a:prstGeom prst="bentConnector2">
            <a:avLst/>
          </a:prstGeom>
          <a:ln w="28575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809312" y="1247942"/>
            <a:ext cx="5526593" cy="1925496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10371481" y="1573058"/>
            <a:ext cx="976847" cy="1184058"/>
            <a:chOff x="10210797" y="1392083"/>
            <a:chExt cx="976847" cy="1184058"/>
          </a:xfrm>
        </p:grpSpPr>
        <p:pic>
          <p:nvPicPr>
            <p:cNvPr id="50" name="Picture 2" descr="http://pic.58pic.com/58pic/15/54/41/57W58PICJC4_102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10797" y="1392083"/>
              <a:ext cx="976847" cy="1184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" name="文本框 50"/>
            <p:cNvSpPr txBox="1"/>
            <p:nvPr/>
          </p:nvSpPr>
          <p:spPr>
            <a:xfrm>
              <a:off x="10288483" y="1852286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工具库</a:t>
              </a:r>
            </a:p>
          </p:txBody>
        </p:sp>
      </p:grpSp>
      <p:sp>
        <p:nvSpPr>
          <p:cNvPr id="52" name="左右箭头 51"/>
          <p:cNvSpPr/>
          <p:nvPr/>
        </p:nvSpPr>
        <p:spPr>
          <a:xfrm rot="19056608">
            <a:off x="9784700" y="2631917"/>
            <a:ext cx="721735" cy="332886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流程系统架构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xmlns="" val="41481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一键扩容案例</a:t>
            </a:r>
            <a:endParaRPr lang="zh-CN" altLang="en-US" sz="4400" b="1" dirty="0"/>
          </a:p>
        </p:txBody>
      </p:sp>
      <p:grpSp>
        <p:nvGrpSpPr>
          <p:cNvPr id="6" name="组合 5"/>
          <p:cNvGrpSpPr/>
          <p:nvPr/>
        </p:nvGrpSpPr>
        <p:grpSpPr>
          <a:xfrm>
            <a:off x="2696969" y="2906856"/>
            <a:ext cx="6049327" cy="2009783"/>
            <a:chOff x="1306286" y="3186360"/>
            <a:chExt cx="6049327" cy="2009783"/>
          </a:xfrm>
        </p:grpSpPr>
        <p:grpSp>
          <p:nvGrpSpPr>
            <p:cNvPr id="7" name="组合 6"/>
            <p:cNvGrpSpPr/>
            <p:nvPr/>
          </p:nvGrpSpPr>
          <p:grpSpPr>
            <a:xfrm>
              <a:off x="1306286" y="3186360"/>
              <a:ext cx="6049327" cy="2009783"/>
              <a:chOff x="1306286" y="3316987"/>
              <a:chExt cx="6049327" cy="2009783"/>
            </a:xfrm>
          </p:grpSpPr>
          <p:sp>
            <p:nvSpPr>
              <p:cNvPr id="9" name="圆角矩形 8"/>
              <p:cNvSpPr/>
              <p:nvPr/>
            </p:nvSpPr>
            <p:spPr>
              <a:xfrm>
                <a:off x="1306286" y="3316987"/>
                <a:ext cx="6049327" cy="2009783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endParaRPr lang="zh-CN" altLang="en-US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1968753" y="3639792"/>
                <a:ext cx="1184993" cy="555923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申请设备</a:t>
                </a:r>
                <a:endParaRPr lang="zh-CN" altLang="en-US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3900174" y="3635327"/>
                <a:ext cx="1184993" cy="555923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获取资源</a:t>
                </a:r>
                <a:endParaRPr lang="zh-CN" altLang="en-US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5791196" y="3635327"/>
                <a:ext cx="1184993" cy="555923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发布部署</a:t>
                </a:r>
                <a:endParaRPr lang="zh-CN" altLang="en-US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3900174" y="4570618"/>
                <a:ext cx="1184993" cy="555923"/>
              </a:xfrm>
              <a:prstGeom prst="roundRect">
                <a:avLst/>
              </a:prstGeom>
              <a:ln>
                <a:prstDash val="dash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业务测试</a:t>
                </a:r>
                <a:endParaRPr lang="zh-CN" altLang="en-US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圆角矩形 13"/>
              <p:cNvSpPr/>
              <p:nvPr/>
            </p:nvSpPr>
            <p:spPr>
              <a:xfrm>
                <a:off x="5791196" y="4570617"/>
                <a:ext cx="1184993" cy="555923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发布自检</a:t>
                </a:r>
                <a:endParaRPr lang="zh-CN" altLang="en-US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1968753" y="4570618"/>
                <a:ext cx="1184993" cy="555923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灰度上线</a:t>
                </a:r>
                <a:endParaRPr lang="zh-CN" altLang="en-US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8" name="TextBox 16"/>
            <p:cNvSpPr txBox="1"/>
            <p:nvPr/>
          </p:nvSpPr>
          <p:spPr>
            <a:xfrm>
              <a:off x="1306286" y="3499527"/>
              <a:ext cx="461665" cy="1458091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b="1" dirty="0" smtClean="0"/>
                <a:t>自动执行流程</a:t>
              </a:r>
              <a:endParaRPr lang="zh-CN" altLang="en-US" b="1" dirty="0"/>
            </a:p>
          </p:txBody>
        </p:sp>
      </p:grpSp>
      <p:sp>
        <p:nvSpPr>
          <p:cNvPr id="16" name="圆角矩形 15"/>
          <p:cNvSpPr/>
          <p:nvPr/>
        </p:nvSpPr>
        <p:spPr>
          <a:xfrm>
            <a:off x="1509029" y="1607353"/>
            <a:ext cx="2375879" cy="885372"/>
          </a:xfrm>
          <a:prstGeom prst="roundRect">
            <a:avLst/>
          </a:prstGeom>
          <a:solidFill>
            <a:srgbClr val="0066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/>
              <a:t>1.</a:t>
            </a:r>
            <a:r>
              <a:rPr lang="zh-CN" altLang="en-US" sz="1600" dirty="0"/>
              <a:t>获取参数列表</a:t>
            </a:r>
          </a:p>
          <a:p>
            <a:r>
              <a:rPr lang="en-US" altLang="zh-CN" sz="1600" dirty="0"/>
              <a:t>2.</a:t>
            </a:r>
            <a:r>
              <a:rPr lang="zh-CN" altLang="en-US" sz="1600" dirty="0"/>
              <a:t>屏蔽负载事件通知</a:t>
            </a:r>
          </a:p>
          <a:p>
            <a:r>
              <a:rPr lang="en-US" altLang="zh-CN" sz="1600" dirty="0"/>
              <a:t>3</a:t>
            </a:r>
            <a:r>
              <a:rPr lang="en-US" altLang="zh-CN" sz="1600" dirty="0" smtClean="0"/>
              <a:t>.</a:t>
            </a:r>
            <a:r>
              <a:rPr lang="zh-CN" altLang="en-US" sz="1600" dirty="0" smtClean="0"/>
              <a:t>查询设备调度接口</a:t>
            </a:r>
            <a:endParaRPr lang="zh-CN" altLang="en-US" sz="1600" dirty="0"/>
          </a:p>
        </p:txBody>
      </p:sp>
      <p:sp>
        <p:nvSpPr>
          <p:cNvPr id="17" name="圆角矩形 16"/>
          <p:cNvSpPr/>
          <p:nvPr/>
        </p:nvSpPr>
        <p:spPr>
          <a:xfrm>
            <a:off x="4673560" y="1433182"/>
            <a:ext cx="2375879" cy="1081315"/>
          </a:xfrm>
          <a:prstGeom prst="roundRect">
            <a:avLst/>
          </a:prstGeom>
          <a:solidFill>
            <a:srgbClr val="3366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/>
              <a:t>4.</a:t>
            </a:r>
            <a:r>
              <a:rPr lang="zh-CN" altLang="en-US" sz="1600" dirty="0"/>
              <a:t>根据模块</a:t>
            </a:r>
            <a:r>
              <a:rPr lang="en-US" altLang="zh-CN" sz="1600" dirty="0"/>
              <a:t>ID</a:t>
            </a:r>
            <a:r>
              <a:rPr lang="zh-CN" altLang="en-US" sz="1600" dirty="0"/>
              <a:t>查域名</a:t>
            </a:r>
          </a:p>
          <a:p>
            <a:r>
              <a:rPr lang="en-US" altLang="zh-CN" sz="1600" dirty="0"/>
              <a:t>5.</a:t>
            </a:r>
            <a:r>
              <a:rPr lang="zh-CN" altLang="en-US" sz="1600" dirty="0"/>
              <a:t>获取资源配置</a:t>
            </a:r>
          </a:p>
          <a:p>
            <a:r>
              <a:rPr lang="en-US" altLang="zh-CN" sz="1600" dirty="0"/>
              <a:t>6</a:t>
            </a:r>
            <a:r>
              <a:rPr lang="en-US" altLang="zh-CN" sz="1600" dirty="0" smtClean="0"/>
              <a:t>.</a:t>
            </a:r>
            <a:r>
              <a:rPr lang="zh-CN" altLang="en-US" sz="1600" dirty="0" smtClean="0"/>
              <a:t>申请权限接口</a:t>
            </a:r>
            <a:endParaRPr lang="zh-CN" altLang="en-US" sz="1600" dirty="0"/>
          </a:p>
          <a:p>
            <a:r>
              <a:rPr lang="en-US" altLang="zh-CN" sz="1600" dirty="0"/>
              <a:t>7.</a:t>
            </a:r>
            <a:r>
              <a:rPr lang="zh-CN" altLang="en-US" sz="1600" dirty="0"/>
              <a:t>获取</a:t>
            </a:r>
            <a:r>
              <a:rPr lang="zh-CN" altLang="en-US" sz="1600" dirty="0" smtClean="0"/>
              <a:t>设备</a:t>
            </a:r>
            <a:r>
              <a:rPr lang="en-US" altLang="zh-CN" sz="1600" dirty="0" smtClean="0"/>
              <a:t>IP</a:t>
            </a:r>
            <a:r>
              <a:rPr lang="zh-CN" altLang="en-US" sz="1600" dirty="0" smtClean="0"/>
              <a:t>地址</a:t>
            </a:r>
            <a:endParaRPr lang="zh-CN" altLang="en-US" sz="1600" dirty="0"/>
          </a:p>
        </p:txBody>
      </p:sp>
      <p:sp>
        <p:nvSpPr>
          <p:cNvPr id="18" name="圆角矩形 17"/>
          <p:cNvSpPr/>
          <p:nvPr/>
        </p:nvSpPr>
        <p:spPr>
          <a:xfrm>
            <a:off x="8442077" y="1035172"/>
            <a:ext cx="2375879" cy="1810657"/>
          </a:xfrm>
          <a:prstGeom prst="roundRect">
            <a:avLst/>
          </a:prstGeom>
          <a:solidFill>
            <a:srgbClr val="33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/>
              <a:t>8.</a:t>
            </a:r>
            <a:r>
              <a:rPr lang="zh-CN" altLang="en-US" sz="1600" dirty="0"/>
              <a:t>屏蔽告警</a:t>
            </a:r>
          </a:p>
          <a:p>
            <a:r>
              <a:rPr lang="en-US" altLang="zh-CN" sz="1600" dirty="0"/>
              <a:t>9.</a:t>
            </a:r>
            <a:r>
              <a:rPr lang="zh-CN" altLang="en-US" sz="1600" dirty="0"/>
              <a:t>安装程序包</a:t>
            </a:r>
          </a:p>
          <a:p>
            <a:r>
              <a:rPr lang="en-US" altLang="zh-CN" sz="1600" dirty="0"/>
              <a:t>10.</a:t>
            </a:r>
            <a:r>
              <a:rPr lang="zh-CN" altLang="en-US" sz="1600" dirty="0"/>
              <a:t>同步文件</a:t>
            </a:r>
          </a:p>
          <a:p>
            <a:r>
              <a:rPr lang="en-US" altLang="zh-CN" sz="1600" dirty="0"/>
              <a:t>11.</a:t>
            </a:r>
            <a:r>
              <a:rPr lang="zh-CN" altLang="en-US" sz="1600" dirty="0"/>
              <a:t>获取</a:t>
            </a:r>
            <a:r>
              <a:rPr lang="en-US" altLang="zh-CN" sz="1600" dirty="0"/>
              <a:t>CC</a:t>
            </a:r>
            <a:r>
              <a:rPr lang="zh-CN" altLang="en-US" sz="1600" dirty="0"/>
              <a:t>参数</a:t>
            </a:r>
          </a:p>
          <a:p>
            <a:r>
              <a:rPr lang="en-US" altLang="zh-CN" sz="1600" dirty="0"/>
              <a:t>12.</a:t>
            </a:r>
            <a:r>
              <a:rPr lang="zh-CN" altLang="en-US" sz="1600" dirty="0"/>
              <a:t>发配置</a:t>
            </a:r>
          </a:p>
          <a:p>
            <a:r>
              <a:rPr lang="en-US" altLang="zh-CN" sz="1600" dirty="0"/>
              <a:t>13.</a:t>
            </a:r>
            <a:r>
              <a:rPr lang="zh-CN" altLang="en-US" sz="1600" dirty="0"/>
              <a:t>执行脚本</a:t>
            </a:r>
          </a:p>
          <a:p>
            <a:r>
              <a:rPr lang="en-US" altLang="zh-CN" sz="1600" dirty="0"/>
              <a:t>14.</a:t>
            </a:r>
            <a:r>
              <a:rPr lang="zh-CN" altLang="en-US" sz="1600" dirty="0"/>
              <a:t>主调扩容</a:t>
            </a:r>
          </a:p>
        </p:txBody>
      </p:sp>
      <p:cxnSp>
        <p:nvCxnSpPr>
          <p:cNvPr id="19" name="直接箭头连接符 18"/>
          <p:cNvCxnSpPr/>
          <p:nvPr/>
        </p:nvCxnSpPr>
        <p:spPr>
          <a:xfrm flipV="1">
            <a:off x="4544429" y="3503158"/>
            <a:ext cx="746428" cy="4465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6475850" y="3503158"/>
            <a:ext cx="706029" cy="0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7774376" y="3781119"/>
            <a:ext cx="0" cy="379367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H="1">
            <a:off x="6475850" y="4438448"/>
            <a:ext cx="706029" cy="1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 flipH="1" flipV="1">
            <a:off x="4544429" y="4438449"/>
            <a:ext cx="746428" cy="1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/>
        </p:nvSpPr>
        <p:spPr>
          <a:xfrm>
            <a:off x="7772141" y="5434136"/>
            <a:ext cx="2375879" cy="885372"/>
          </a:xfrm>
          <a:prstGeom prst="roundRect">
            <a:avLst/>
          </a:prstGeom>
          <a:solidFill>
            <a:srgbClr val="0033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/>
              <a:t>15.</a:t>
            </a:r>
            <a:r>
              <a:rPr lang="zh-CN" altLang="en-US" sz="1600" dirty="0"/>
              <a:t>启动软件包</a:t>
            </a:r>
          </a:p>
          <a:p>
            <a:r>
              <a:rPr lang="en-US" altLang="zh-CN" sz="1600" dirty="0"/>
              <a:t>16.</a:t>
            </a:r>
            <a:r>
              <a:rPr lang="zh-CN" altLang="en-US" sz="1600" dirty="0"/>
              <a:t>进程端口扫描</a:t>
            </a:r>
          </a:p>
          <a:p>
            <a:r>
              <a:rPr lang="en-US" altLang="zh-CN" sz="1600" dirty="0"/>
              <a:t>17.</a:t>
            </a:r>
            <a:r>
              <a:rPr lang="zh-CN" altLang="en-US" sz="1600" dirty="0"/>
              <a:t>上报变更日志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4673559" y="5434136"/>
            <a:ext cx="2375879" cy="885372"/>
          </a:xfrm>
          <a:prstGeom prst="roundRect">
            <a:avLst/>
          </a:prstGeom>
          <a:solidFill>
            <a:srgbClr val="0066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/>
              <a:t>18.</a:t>
            </a:r>
            <a:r>
              <a:rPr lang="zh-CN" altLang="en-US" sz="1600" dirty="0"/>
              <a:t>查询授权结果</a:t>
            </a:r>
          </a:p>
          <a:p>
            <a:r>
              <a:rPr lang="en-US" altLang="zh-CN" sz="1600" dirty="0"/>
              <a:t>19.</a:t>
            </a:r>
            <a:r>
              <a:rPr lang="zh-CN" altLang="en-US" sz="1600" dirty="0"/>
              <a:t>自动化测试</a:t>
            </a:r>
          </a:p>
        </p:txBody>
      </p:sp>
      <p:sp>
        <p:nvSpPr>
          <p:cNvPr id="26" name="圆角矩形 25"/>
          <p:cNvSpPr/>
          <p:nvPr/>
        </p:nvSpPr>
        <p:spPr>
          <a:xfrm>
            <a:off x="1509029" y="5196465"/>
            <a:ext cx="2375879" cy="1273174"/>
          </a:xfrm>
          <a:prstGeom prst="roundRect">
            <a:avLst/>
          </a:prstGeom>
          <a:solidFill>
            <a:srgbClr val="0099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/>
              <a:t>20.VIP</a:t>
            </a:r>
            <a:r>
              <a:rPr lang="zh-CN" altLang="en-US" sz="1600" dirty="0"/>
              <a:t>添加</a:t>
            </a:r>
            <a:r>
              <a:rPr lang="en-US" altLang="zh-CN" sz="1600" dirty="0"/>
              <a:t>RS</a:t>
            </a:r>
          </a:p>
          <a:p>
            <a:r>
              <a:rPr lang="en-US" altLang="zh-CN" sz="1600" dirty="0"/>
              <a:t>21.L5</a:t>
            </a:r>
            <a:r>
              <a:rPr lang="zh-CN" altLang="en-US" sz="1600" dirty="0"/>
              <a:t>被调扩容</a:t>
            </a:r>
          </a:p>
          <a:p>
            <a:r>
              <a:rPr lang="en-US" altLang="zh-CN" sz="1600" dirty="0"/>
              <a:t>22.</a:t>
            </a:r>
            <a:r>
              <a:rPr lang="zh-CN" altLang="en-US" sz="1600" dirty="0"/>
              <a:t>告警屏蔽解除</a:t>
            </a:r>
          </a:p>
          <a:p>
            <a:r>
              <a:rPr lang="en-US" altLang="zh-CN" sz="1600" dirty="0"/>
              <a:t>23.</a:t>
            </a:r>
            <a:r>
              <a:rPr lang="zh-CN" altLang="en-US" sz="1600" dirty="0"/>
              <a:t>开启负载事件通知</a:t>
            </a:r>
          </a:p>
        </p:txBody>
      </p:sp>
      <p:cxnSp>
        <p:nvCxnSpPr>
          <p:cNvPr id="27" name="直接箭头连接符 26"/>
          <p:cNvCxnSpPr>
            <a:stCxn id="10" idx="0"/>
            <a:endCxn id="16" idx="2"/>
          </p:cNvCxnSpPr>
          <p:nvPr/>
        </p:nvCxnSpPr>
        <p:spPr>
          <a:xfrm flipH="1" flipV="1">
            <a:off x="2696969" y="2492725"/>
            <a:ext cx="1254964" cy="736936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>
            <a:stCxn id="11" idx="0"/>
            <a:endCxn id="17" idx="2"/>
          </p:cNvCxnSpPr>
          <p:nvPr/>
        </p:nvCxnSpPr>
        <p:spPr>
          <a:xfrm flipH="1" flipV="1">
            <a:off x="5861500" y="2514497"/>
            <a:ext cx="21854" cy="710699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>
            <a:stCxn id="12" idx="0"/>
            <a:endCxn id="18" idx="2"/>
          </p:cNvCxnSpPr>
          <p:nvPr/>
        </p:nvCxnSpPr>
        <p:spPr>
          <a:xfrm flipV="1">
            <a:off x="7774376" y="2845829"/>
            <a:ext cx="1855641" cy="379367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>
            <a:stCxn id="14" idx="2"/>
            <a:endCxn id="24" idx="0"/>
          </p:cNvCxnSpPr>
          <p:nvPr/>
        </p:nvCxnSpPr>
        <p:spPr>
          <a:xfrm>
            <a:off x="7774376" y="4716409"/>
            <a:ext cx="1185705" cy="717727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>
            <a:stCxn id="13" idx="2"/>
            <a:endCxn id="25" idx="0"/>
          </p:cNvCxnSpPr>
          <p:nvPr/>
        </p:nvCxnSpPr>
        <p:spPr>
          <a:xfrm flipH="1">
            <a:off x="5861499" y="4716410"/>
            <a:ext cx="21855" cy="717726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15" idx="2"/>
            <a:endCxn id="26" idx="0"/>
          </p:cNvCxnSpPr>
          <p:nvPr/>
        </p:nvCxnSpPr>
        <p:spPr>
          <a:xfrm flipH="1">
            <a:off x="2696969" y="4716410"/>
            <a:ext cx="1254964" cy="480055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6637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一键扩容</a:t>
            </a:r>
            <a:endParaRPr lang="zh-CN" altLang="en-US" sz="4400" b="1" dirty="0"/>
          </a:p>
        </p:txBody>
      </p:sp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699" y="992538"/>
            <a:ext cx="10512876" cy="433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9155" y="1272019"/>
            <a:ext cx="4527893" cy="5317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79374" y="1295038"/>
            <a:ext cx="10428769" cy="4033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14" y="1122245"/>
            <a:ext cx="8944011" cy="5659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9879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703908" y="1607277"/>
            <a:ext cx="7162626" cy="4826661"/>
            <a:chOff x="177800" y="3028629"/>
            <a:chExt cx="5059724" cy="319855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33737" y="5442708"/>
              <a:ext cx="406064" cy="476124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86363" y="5425048"/>
              <a:ext cx="406064" cy="476124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400638" y="5442708"/>
              <a:ext cx="406064" cy="476124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200402" y="5425048"/>
              <a:ext cx="406064" cy="476124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89169" y="4597400"/>
              <a:ext cx="406064" cy="476124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94337" y="4597400"/>
              <a:ext cx="406064" cy="476124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04038" y="3327400"/>
              <a:ext cx="406064" cy="476124"/>
            </a:xfrm>
            <a:prstGeom prst="rect">
              <a:avLst/>
            </a:prstGeom>
          </p:spPr>
        </p:pic>
        <p:cxnSp>
          <p:nvCxnSpPr>
            <p:cNvPr id="12" name="直接箭头连接符 11"/>
            <p:cNvCxnSpPr>
              <a:stCxn id="5" idx="0"/>
              <a:endCxn id="9" idx="2"/>
            </p:cNvCxnSpPr>
            <p:nvPr/>
          </p:nvCxnSpPr>
          <p:spPr>
            <a:xfrm flipV="1">
              <a:off x="736769" y="5073524"/>
              <a:ext cx="355432" cy="36918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箭头连接符 12"/>
            <p:cNvCxnSpPr>
              <a:stCxn id="6" idx="0"/>
              <a:endCxn id="9" idx="2"/>
            </p:cNvCxnSpPr>
            <p:nvPr/>
          </p:nvCxnSpPr>
          <p:spPr>
            <a:xfrm flipH="1" flipV="1">
              <a:off x="1092201" y="5073524"/>
              <a:ext cx="397194" cy="35152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箭头连接符 13"/>
            <p:cNvCxnSpPr>
              <a:stCxn id="7" idx="0"/>
              <a:endCxn id="10" idx="2"/>
            </p:cNvCxnSpPr>
            <p:nvPr/>
          </p:nvCxnSpPr>
          <p:spPr>
            <a:xfrm flipV="1">
              <a:off x="2603670" y="5073524"/>
              <a:ext cx="393699" cy="36918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>
              <a:stCxn id="8" idx="0"/>
              <a:endCxn id="10" idx="2"/>
            </p:cNvCxnSpPr>
            <p:nvPr/>
          </p:nvCxnSpPr>
          <p:spPr>
            <a:xfrm flipH="1" flipV="1">
              <a:off x="2997369" y="5073524"/>
              <a:ext cx="406065" cy="35152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>
              <a:stCxn id="9" idx="0"/>
              <a:endCxn id="11" idx="2"/>
            </p:cNvCxnSpPr>
            <p:nvPr/>
          </p:nvCxnSpPr>
          <p:spPr>
            <a:xfrm flipV="1">
              <a:off x="1092201" y="3803524"/>
              <a:ext cx="1014869" cy="793876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>
              <a:stCxn id="10" idx="0"/>
              <a:endCxn id="11" idx="2"/>
            </p:cNvCxnSpPr>
            <p:nvPr/>
          </p:nvCxnSpPr>
          <p:spPr>
            <a:xfrm flipH="1" flipV="1">
              <a:off x="2107070" y="3803524"/>
              <a:ext cx="890299" cy="793876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177800" y="4429702"/>
              <a:ext cx="1780598" cy="178059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9" name="椭圆 18"/>
            <p:cNvSpPr/>
            <p:nvPr/>
          </p:nvSpPr>
          <p:spPr>
            <a:xfrm>
              <a:off x="2107070" y="4446588"/>
              <a:ext cx="1780598" cy="178059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06466" y="3216964"/>
              <a:ext cx="558797" cy="696996"/>
            </a:xfrm>
            <a:prstGeom prst="rect">
              <a:avLst/>
            </a:prstGeom>
          </p:spPr>
        </p:pic>
        <p:cxnSp>
          <p:nvCxnSpPr>
            <p:cNvPr id="21" name="直接箭头连接符 20"/>
            <p:cNvCxnSpPr>
              <a:stCxn id="11" idx="3"/>
              <a:endCxn id="20" idx="1"/>
            </p:cNvCxnSpPr>
            <p:nvPr/>
          </p:nvCxnSpPr>
          <p:spPr>
            <a:xfrm>
              <a:off x="2310102" y="3565462"/>
              <a:ext cx="1296364" cy="0"/>
            </a:xfrm>
            <a:prstGeom prst="straightConnector1">
              <a:avLst/>
            </a:prstGeom>
            <a:ln w="12700">
              <a:solidFill>
                <a:srgbClr val="FF3399"/>
              </a:solidFill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4722744" y="4295601"/>
              <a:ext cx="514780" cy="603597"/>
              <a:chOff x="4952997" y="4494150"/>
              <a:chExt cx="707823" cy="829947"/>
            </a:xfrm>
          </p:grpSpPr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952997" y="4494150"/>
                <a:ext cx="707823" cy="829947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991462" y="4924679"/>
                <a:ext cx="357425" cy="346137"/>
              </a:xfrm>
              <a:prstGeom prst="rect">
                <a:avLst/>
              </a:prstGeom>
              <a:solidFill>
                <a:schemeClr val="bg1"/>
              </a:solidFill>
            </p:spPr>
          </p:pic>
        </p:grpSp>
        <p:cxnSp>
          <p:nvCxnSpPr>
            <p:cNvPr id="23" name="直接箭头连接符 22"/>
            <p:cNvCxnSpPr>
              <a:stCxn id="20" idx="2"/>
              <a:endCxn id="33" idx="1"/>
            </p:cNvCxnSpPr>
            <p:nvPr/>
          </p:nvCxnSpPr>
          <p:spPr>
            <a:xfrm>
              <a:off x="3885865" y="3913960"/>
              <a:ext cx="836879" cy="683440"/>
            </a:xfrm>
            <a:prstGeom prst="straightConnector1">
              <a:avLst/>
            </a:prstGeom>
            <a:ln w="12700">
              <a:solidFill>
                <a:srgbClr val="00B050"/>
              </a:solidFill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曲线连接符 23"/>
            <p:cNvCxnSpPr>
              <a:stCxn id="33" idx="2"/>
              <a:endCxn id="19" idx="6"/>
            </p:cNvCxnSpPr>
            <p:nvPr/>
          </p:nvCxnSpPr>
          <p:spPr>
            <a:xfrm rot="5400000">
              <a:off x="4215057" y="4571809"/>
              <a:ext cx="437689" cy="1092466"/>
            </a:xfrm>
            <a:prstGeom prst="curvedConnector2">
              <a:avLst/>
            </a:prstGeom>
            <a:ln w="12700">
              <a:solidFill>
                <a:srgbClr val="00B0F0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曲线连接符 24"/>
            <p:cNvCxnSpPr>
              <a:stCxn id="33" idx="2"/>
              <a:endCxn id="18" idx="4"/>
            </p:cNvCxnSpPr>
            <p:nvPr/>
          </p:nvCxnSpPr>
          <p:spPr>
            <a:xfrm rot="5400000">
              <a:off x="2368566" y="3598732"/>
              <a:ext cx="1311102" cy="3912035"/>
            </a:xfrm>
            <a:prstGeom prst="curvedConnector3">
              <a:avLst>
                <a:gd name="adj1" fmla="val 117436"/>
              </a:avLst>
            </a:prstGeom>
            <a:ln w="12700">
              <a:solidFill>
                <a:srgbClr val="00B0F0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51"/>
            <p:cNvSpPr txBox="1"/>
            <p:nvPr/>
          </p:nvSpPr>
          <p:spPr>
            <a:xfrm>
              <a:off x="2582830" y="3305628"/>
              <a:ext cx="782695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数据对比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27" name="TextBox 91"/>
            <p:cNvSpPr txBox="1"/>
            <p:nvPr/>
          </p:nvSpPr>
          <p:spPr>
            <a:xfrm>
              <a:off x="3885864" y="4018602"/>
              <a:ext cx="782695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触发流程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28" name="TextBox 92"/>
            <p:cNvSpPr txBox="1"/>
            <p:nvPr/>
          </p:nvSpPr>
          <p:spPr>
            <a:xfrm>
              <a:off x="4176307" y="5265682"/>
              <a:ext cx="782695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自动修正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29" name="TextBox 93"/>
            <p:cNvSpPr txBox="1"/>
            <p:nvPr/>
          </p:nvSpPr>
          <p:spPr>
            <a:xfrm>
              <a:off x="219563" y="5059888"/>
              <a:ext cx="782695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动态拓扑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0" name="TextBox 94"/>
            <p:cNvSpPr txBox="1"/>
            <p:nvPr/>
          </p:nvSpPr>
          <p:spPr>
            <a:xfrm>
              <a:off x="914401" y="3865251"/>
              <a:ext cx="945757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一致性上报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1" name="TextBox 95"/>
            <p:cNvSpPr txBox="1"/>
            <p:nvPr/>
          </p:nvSpPr>
          <p:spPr>
            <a:xfrm>
              <a:off x="1665800" y="3028629"/>
              <a:ext cx="782695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现网数据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99"/>
            <p:cNvSpPr txBox="1"/>
            <p:nvPr/>
          </p:nvSpPr>
          <p:spPr>
            <a:xfrm>
              <a:off x="3490484" y="3028629"/>
              <a:ext cx="782695" cy="244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配置数据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65624" y="3081603"/>
            <a:ext cx="2701065" cy="3526813"/>
            <a:chOff x="6248286" y="3211444"/>
            <a:chExt cx="2701065" cy="3526813"/>
          </a:xfrm>
        </p:grpSpPr>
        <p:sp>
          <p:nvSpPr>
            <p:cNvPr id="36" name="矩形 35"/>
            <p:cNvSpPr/>
            <p:nvPr/>
          </p:nvSpPr>
          <p:spPr>
            <a:xfrm>
              <a:off x="6248286" y="3211444"/>
              <a:ext cx="2701065" cy="3526813"/>
            </a:xfrm>
            <a:prstGeom prst="rect">
              <a:avLst/>
            </a:prstGeom>
            <a:solidFill>
              <a:srgbClr val="66FF99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6422573" y="3416211"/>
              <a:ext cx="2331454" cy="387101"/>
            </a:xfrm>
            <a:prstGeom prst="rect">
              <a:avLst/>
            </a:prstGeom>
            <a:solidFill>
              <a:srgbClr val="0066CC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User Application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422573" y="5908641"/>
              <a:ext cx="2331454" cy="700851"/>
            </a:xfrm>
            <a:prstGeom prst="rect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Kernel</a:t>
              </a:r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422572" y="5513618"/>
              <a:ext cx="2331454" cy="307106"/>
            </a:xfrm>
            <a:prstGeom prst="rect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System Call</a:t>
              </a:r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7132893" y="4156563"/>
              <a:ext cx="1632415" cy="100415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7299645" y="4662787"/>
              <a:ext cx="1367294" cy="387101"/>
            </a:xfrm>
            <a:prstGeom prst="rect">
              <a:avLst/>
            </a:prstGeom>
            <a:solidFill>
              <a:srgbClr val="0099CC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Uniq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Agent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745975" y="5174896"/>
              <a:ext cx="65543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err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inotify</a:t>
              </a:r>
              <a:endPara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3" name="直接箭头连接符 42"/>
            <p:cNvCxnSpPr/>
            <p:nvPr/>
          </p:nvCxnSpPr>
          <p:spPr>
            <a:xfrm>
              <a:off x="8401411" y="5049888"/>
              <a:ext cx="0" cy="46373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直接箭头连接符 43"/>
            <p:cNvCxnSpPr/>
            <p:nvPr/>
          </p:nvCxnSpPr>
          <p:spPr>
            <a:xfrm>
              <a:off x="6683830" y="3803312"/>
              <a:ext cx="0" cy="1710306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5" name="矩形 44"/>
            <p:cNvSpPr/>
            <p:nvPr/>
          </p:nvSpPr>
          <p:spPr>
            <a:xfrm>
              <a:off x="7304153" y="4211388"/>
              <a:ext cx="351103" cy="305234"/>
            </a:xfrm>
            <a:prstGeom prst="rect">
              <a:avLst/>
            </a:prstGeom>
            <a:solidFill>
              <a:srgbClr val="0099CC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7804130" y="4213404"/>
              <a:ext cx="351103" cy="305234"/>
            </a:xfrm>
            <a:prstGeom prst="rect">
              <a:avLst/>
            </a:prstGeom>
            <a:solidFill>
              <a:srgbClr val="0099CC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286117" y="4215244"/>
              <a:ext cx="351103" cy="305234"/>
            </a:xfrm>
            <a:prstGeom prst="rect">
              <a:avLst/>
            </a:prstGeom>
            <a:solidFill>
              <a:srgbClr val="0099CC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8" name="直接连接符 47"/>
            <p:cNvCxnSpPr>
              <a:stCxn id="45" idx="2"/>
            </p:cNvCxnSpPr>
            <p:nvPr/>
          </p:nvCxnSpPr>
          <p:spPr>
            <a:xfrm flipH="1">
              <a:off x="7479704" y="4516622"/>
              <a:ext cx="1" cy="14616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>
              <a:stCxn id="46" idx="2"/>
              <a:endCxn id="41" idx="0"/>
            </p:cNvCxnSpPr>
            <p:nvPr/>
          </p:nvCxnSpPr>
          <p:spPr>
            <a:xfrm>
              <a:off x="7979682" y="4518638"/>
              <a:ext cx="3610" cy="144149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8461669" y="4520478"/>
              <a:ext cx="0" cy="142309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1" name="内容占位符 2"/>
          <p:cNvSpPr>
            <a:spLocks noGrp="1"/>
          </p:cNvSpPr>
          <p:nvPr>
            <p:ph idx="1"/>
          </p:nvPr>
        </p:nvSpPr>
        <p:spPr>
          <a:xfrm>
            <a:off x="542612" y="1193800"/>
            <a:ext cx="3327090" cy="52673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zh-CN" altLang="en-US" dirty="0" smtClean="0">
                <a:solidFill>
                  <a:schemeClr val="tx1"/>
                </a:solidFill>
                <a:latin typeface="+mn-ea"/>
              </a:rPr>
              <a:t>动态拓扑</a:t>
            </a:r>
            <a:endParaRPr lang="en-US" altLang="zh-CN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chemeClr val="tx1"/>
                </a:solidFill>
                <a:latin typeface="+mn-ea"/>
              </a:rPr>
              <a:t>秒</a:t>
            </a:r>
            <a:r>
              <a:rPr lang="zh-CN" altLang="en-US" dirty="0" smtClean="0">
                <a:solidFill>
                  <a:schemeClr val="tx1"/>
                </a:solidFill>
                <a:latin typeface="+mn-ea"/>
              </a:rPr>
              <a:t>级监控</a:t>
            </a:r>
            <a:endParaRPr lang="en-US" altLang="zh-CN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dirty="0" smtClean="0">
                <a:solidFill>
                  <a:schemeClr val="tx1"/>
                </a:solidFill>
                <a:latin typeface="+mn-ea"/>
              </a:rPr>
              <a:t>自动修复</a:t>
            </a:r>
            <a:endParaRPr lang="zh-CN" altLang="en-US" dirty="0"/>
          </a:p>
        </p:txBody>
      </p:sp>
      <p:sp>
        <p:nvSpPr>
          <p:cNvPr id="52" name="文本框 51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一致性掌控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xmlns="" val="3077309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78281" y="436901"/>
            <a:ext cx="3663871" cy="2239352"/>
            <a:chOff x="7526821" y="5070530"/>
            <a:chExt cx="4665180" cy="2851351"/>
          </a:xfrm>
        </p:grpSpPr>
        <p:sp>
          <p:nvSpPr>
            <p:cNvPr id="2" name="矩形 1"/>
            <p:cNvSpPr/>
            <p:nvPr/>
          </p:nvSpPr>
          <p:spPr>
            <a:xfrm>
              <a:off x="7526821" y="6003403"/>
              <a:ext cx="4665180" cy="915474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52" name="图示 51"/>
            <p:cNvGraphicFramePr/>
            <p:nvPr>
              <p:extLst>
                <p:ext uri="{D42A27DB-BD31-4B8C-83A1-F6EECF244321}">
                  <p14:modId xmlns:p14="http://schemas.microsoft.com/office/powerpoint/2010/main" xmlns="" val="3687249170"/>
                </p:ext>
              </p:extLst>
            </p:nvPr>
          </p:nvGraphicFramePr>
          <p:xfrm>
            <a:off x="7735892" y="5070530"/>
            <a:ext cx="4277027" cy="285135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</p:grpSp>
      <p:sp>
        <p:nvSpPr>
          <p:cNvPr id="53" name="文本框 52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决策系统</a:t>
            </a:r>
            <a:endParaRPr lang="zh-CN" altLang="en-US" sz="4400" b="1" dirty="0"/>
          </a:p>
        </p:txBody>
      </p:sp>
      <p:sp>
        <p:nvSpPr>
          <p:cNvPr id="7" name="圆角矩形 6"/>
          <p:cNvSpPr/>
          <p:nvPr/>
        </p:nvSpPr>
        <p:spPr>
          <a:xfrm>
            <a:off x="2635427" y="3372395"/>
            <a:ext cx="1208314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决策</a:t>
            </a:r>
            <a:r>
              <a:rPr lang="en-US" altLang="zh-CN" dirty="0" smtClean="0"/>
              <a:t>API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876297" y="4058195"/>
            <a:ext cx="1208314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容量</a:t>
            </a:r>
            <a:r>
              <a:rPr lang="zh-CN" altLang="en-US" dirty="0"/>
              <a:t>系统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876297" y="2686595"/>
            <a:ext cx="1208314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需求</a:t>
            </a:r>
            <a:endParaRPr lang="zh-CN" altLang="en-US" dirty="0"/>
          </a:p>
        </p:txBody>
      </p:sp>
      <p:cxnSp>
        <p:nvCxnSpPr>
          <p:cNvPr id="10" name="直接箭头连接符 9"/>
          <p:cNvCxnSpPr>
            <a:stCxn id="9" idx="3"/>
            <a:endCxn id="7" idx="1"/>
          </p:cNvCxnSpPr>
          <p:nvPr/>
        </p:nvCxnSpPr>
        <p:spPr>
          <a:xfrm>
            <a:off x="2084611" y="3029495"/>
            <a:ext cx="550816" cy="685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8" idx="3"/>
            <a:endCxn id="7" idx="1"/>
          </p:cNvCxnSpPr>
          <p:nvPr/>
        </p:nvCxnSpPr>
        <p:spPr>
          <a:xfrm flipV="1">
            <a:off x="2084611" y="3715295"/>
            <a:ext cx="550816" cy="6858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509256" y="2213130"/>
            <a:ext cx="1460656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 dirty="0" smtClean="0"/>
              <a:t>突发高负载</a:t>
            </a:r>
            <a:endParaRPr lang="en-US" altLang="zh-CN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 dirty="0" smtClean="0"/>
              <a:t>预测高负载</a:t>
            </a:r>
            <a:endParaRPr lang="en-US" altLang="zh-CN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 dirty="0"/>
              <a:t>低</a:t>
            </a:r>
            <a:r>
              <a:rPr lang="zh-CN" altLang="en-US" sz="1400" dirty="0" smtClean="0"/>
              <a:t>负载</a:t>
            </a:r>
            <a:r>
              <a:rPr lang="en-US" altLang="zh-CN" sz="1400" dirty="0" smtClean="0"/>
              <a:t>&gt;30</a:t>
            </a:r>
            <a:r>
              <a:rPr lang="zh-CN" altLang="en-US" sz="1400" dirty="0" smtClean="0"/>
              <a:t>天</a:t>
            </a:r>
            <a:endParaRPr lang="zh-CN" altLang="en-US" sz="1400" dirty="0"/>
          </a:p>
        </p:txBody>
      </p:sp>
      <p:sp>
        <p:nvSpPr>
          <p:cNvPr id="13" name="圆角矩形 12"/>
          <p:cNvSpPr/>
          <p:nvPr/>
        </p:nvSpPr>
        <p:spPr>
          <a:xfrm>
            <a:off x="4383527" y="3372395"/>
            <a:ext cx="1208314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策略树</a:t>
            </a:r>
            <a:endParaRPr lang="zh-CN" altLang="en-US" dirty="0"/>
          </a:p>
        </p:txBody>
      </p:sp>
      <p:cxnSp>
        <p:nvCxnSpPr>
          <p:cNvPr id="14" name="直接箭头连接符 13"/>
          <p:cNvCxnSpPr>
            <a:stCxn id="7" idx="3"/>
            <a:endCxn id="13" idx="1"/>
          </p:cNvCxnSpPr>
          <p:nvPr/>
        </p:nvCxnSpPr>
        <p:spPr>
          <a:xfrm>
            <a:off x="3843741" y="3715295"/>
            <a:ext cx="5397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圆角矩形 14"/>
          <p:cNvSpPr/>
          <p:nvPr/>
        </p:nvSpPr>
        <p:spPr>
          <a:xfrm>
            <a:off x="10586535" y="3378983"/>
            <a:ext cx="1208314" cy="685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流程系统</a:t>
            </a:r>
            <a:endParaRPr lang="zh-CN" altLang="en-US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1041872" y="5086895"/>
            <a:ext cx="87716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白名单</a:t>
            </a:r>
            <a:endParaRPr lang="zh-CN" altLang="en-US" dirty="0"/>
          </a:p>
        </p:txBody>
      </p:sp>
      <p:sp>
        <p:nvSpPr>
          <p:cNvPr id="17" name="KSO_Shape"/>
          <p:cNvSpPr>
            <a:spLocks/>
          </p:cNvSpPr>
          <p:nvPr/>
        </p:nvSpPr>
        <p:spPr bwMode="auto">
          <a:xfrm>
            <a:off x="261244" y="5004917"/>
            <a:ext cx="395234" cy="500296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右箭头 17"/>
          <p:cNvSpPr/>
          <p:nvPr/>
        </p:nvSpPr>
        <p:spPr>
          <a:xfrm>
            <a:off x="733639" y="5132601"/>
            <a:ext cx="285316" cy="244929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2624008" y="5694005"/>
            <a:ext cx="1208314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通知中心</a:t>
            </a:r>
            <a:endParaRPr lang="zh-CN" altLang="en-US" dirty="0"/>
          </a:p>
        </p:txBody>
      </p:sp>
      <p:cxnSp>
        <p:nvCxnSpPr>
          <p:cNvPr id="21" name="直接箭头连接符 20"/>
          <p:cNvCxnSpPr>
            <a:stCxn id="8" idx="3"/>
            <a:endCxn id="19" idx="1"/>
          </p:cNvCxnSpPr>
          <p:nvPr/>
        </p:nvCxnSpPr>
        <p:spPr>
          <a:xfrm>
            <a:off x="2084611" y="4401095"/>
            <a:ext cx="539397" cy="1635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>
            <a:stCxn id="19" idx="3"/>
          </p:cNvCxnSpPr>
          <p:nvPr/>
        </p:nvCxnSpPr>
        <p:spPr>
          <a:xfrm>
            <a:off x="3832322" y="6036905"/>
            <a:ext cx="6007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4470540" y="5456226"/>
            <a:ext cx="1061601" cy="1061601"/>
            <a:chOff x="5930178" y="4892408"/>
            <a:chExt cx="704308" cy="704308"/>
          </a:xfrm>
        </p:grpSpPr>
        <p:sp>
          <p:nvSpPr>
            <p:cNvPr id="24" name="环形箭头 23"/>
            <p:cNvSpPr/>
            <p:nvPr/>
          </p:nvSpPr>
          <p:spPr>
            <a:xfrm rot="10800000">
              <a:off x="5930178" y="4892408"/>
              <a:ext cx="704308" cy="704308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888931"/>
                <a:gd name="adj5" fmla="val 12500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080921" y="5050160"/>
              <a:ext cx="390732" cy="3888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/>
                <a:t>请求</a:t>
              </a:r>
              <a:endParaRPr lang="en-US" altLang="zh-CN" b="1" dirty="0" smtClean="0"/>
            </a:p>
            <a:p>
              <a:r>
                <a:rPr lang="zh-CN" altLang="en-US" b="1" dirty="0" smtClean="0"/>
                <a:t>调平</a:t>
              </a:r>
              <a:endParaRPr lang="zh-CN" altLang="en-US" b="1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39723" y="1180003"/>
            <a:ext cx="3707427" cy="1846659"/>
            <a:chOff x="10387485" y="2393016"/>
            <a:chExt cx="3707427" cy="1846659"/>
          </a:xfrm>
        </p:grpSpPr>
        <p:sp>
          <p:nvSpPr>
            <p:cNvPr id="27" name="文本框 26"/>
            <p:cNvSpPr txBox="1"/>
            <p:nvPr/>
          </p:nvSpPr>
          <p:spPr>
            <a:xfrm>
              <a:off x="10387485" y="2393016"/>
              <a:ext cx="1838965" cy="184665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 smtClean="0"/>
                <a:t>决策树（高负载）</a:t>
              </a:r>
              <a:endParaRPr lang="en-US" altLang="zh-CN" sz="1600" b="1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平均负载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设备总数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高负载设备数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最高负载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/>
                <a:t>高</a:t>
              </a:r>
              <a:r>
                <a:rPr lang="zh-CN" altLang="en-US" sz="1400" dirty="0" smtClean="0"/>
                <a:t>负载阀值</a:t>
              </a:r>
              <a:endParaRPr lang="en-US" altLang="zh-CN" sz="1400" dirty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路由一致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上线时间</a:t>
              </a:r>
              <a:endParaRPr lang="zh-CN" altLang="en-US" sz="1400" dirty="0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255947" y="2401775"/>
              <a:ext cx="1838965" cy="141577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 smtClean="0"/>
                <a:t>决策树（低负载）</a:t>
              </a:r>
              <a:endParaRPr lang="en-US" altLang="zh-CN" sz="1600" b="1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平均负载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设备总数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持续天数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路由一致</a:t>
              </a:r>
              <a:endParaRPr lang="en-US" altLang="zh-CN" sz="1400" dirty="0" smtClean="0"/>
            </a:p>
            <a:p>
              <a:pPr marL="342900" indent="-342900">
                <a:buFont typeface="+mj-lt"/>
                <a:buAutoNum type="arabicPeriod"/>
              </a:pPr>
              <a:r>
                <a:rPr lang="zh-CN" altLang="en-US" sz="1400" dirty="0" smtClean="0"/>
                <a:t>最低负载</a:t>
              </a:r>
              <a:endParaRPr lang="en-US" altLang="zh-CN" sz="1400" dirty="0" smtClean="0"/>
            </a:p>
          </p:txBody>
        </p:sp>
      </p:grpSp>
      <p:cxnSp>
        <p:nvCxnSpPr>
          <p:cNvPr id="29" name="直接连接符 28"/>
          <p:cNvCxnSpPr>
            <a:stCxn id="8" idx="2"/>
            <a:endCxn id="16" idx="0"/>
          </p:cNvCxnSpPr>
          <p:nvPr/>
        </p:nvCxnSpPr>
        <p:spPr>
          <a:xfrm>
            <a:off x="1480454" y="4743995"/>
            <a:ext cx="0" cy="3429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8473739" y="2986064"/>
            <a:ext cx="1526694" cy="1467888"/>
            <a:chOff x="7559749" y="2200674"/>
            <a:chExt cx="2477386" cy="2381960"/>
          </a:xfrm>
        </p:grpSpPr>
        <p:sp>
          <p:nvSpPr>
            <p:cNvPr id="31" name="矩形 30"/>
            <p:cNvSpPr/>
            <p:nvPr/>
          </p:nvSpPr>
          <p:spPr>
            <a:xfrm>
              <a:off x="7559749" y="2200674"/>
              <a:ext cx="2477386" cy="238196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KSO_Shape"/>
            <p:cNvSpPr/>
            <p:nvPr/>
          </p:nvSpPr>
          <p:spPr>
            <a:xfrm>
              <a:off x="7845942" y="2488724"/>
              <a:ext cx="1905000" cy="496697"/>
            </a:xfrm>
            <a:prstGeom prst="cub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FFFFF"/>
                  </a:solidFill>
                </a:rPr>
                <a:t>worker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3" name="KSO_Shape"/>
            <p:cNvSpPr/>
            <p:nvPr/>
          </p:nvSpPr>
          <p:spPr>
            <a:xfrm>
              <a:off x="7845942" y="3148576"/>
              <a:ext cx="1905000" cy="496697"/>
            </a:xfrm>
            <a:prstGeom prst="cub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FFFFF"/>
                  </a:solidFill>
                </a:rPr>
                <a:t>worker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4" name="KSO_Shape"/>
            <p:cNvSpPr/>
            <p:nvPr/>
          </p:nvSpPr>
          <p:spPr>
            <a:xfrm>
              <a:off x="7845942" y="3808428"/>
              <a:ext cx="1905000" cy="496697"/>
            </a:xfrm>
            <a:prstGeom prst="cub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FFFFF"/>
                  </a:solidFill>
                </a:rPr>
                <a:t>worker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30554" y="3350974"/>
            <a:ext cx="1882346" cy="715638"/>
            <a:chOff x="3849239" y="4071222"/>
            <a:chExt cx="2706872" cy="1029109"/>
          </a:xfrm>
        </p:grpSpPr>
        <p:grpSp>
          <p:nvGrpSpPr>
            <p:cNvPr id="36" name="组合 35"/>
            <p:cNvGrpSpPr/>
            <p:nvPr/>
          </p:nvGrpSpPr>
          <p:grpSpPr>
            <a:xfrm>
              <a:off x="3849239" y="4111501"/>
              <a:ext cx="2706872" cy="988830"/>
              <a:chOff x="4470109" y="3827718"/>
              <a:chExt cx="2706872" cy="988830"/>
            </a:xfrm>
          </p:grpSpPr>
          <p:sp>
            <p:nvSpPr>
              <p:cNvPr id="38" name="KSO_Shape"/>
              <p:cNvSpPr/>
              <p:nvPr/>
            </p:nvSpPr>
            <p:spPr>
              <a:xfrm rot="16200000">
                <a:off x="5329130" y="2968697"/>
                <a:ext cx="988830" cy="2706872"/>
              </a:xfrm>
              <a:prstGeom prst="can">
                <a:avLst>
                  <a:gd name="adj" fmla="val 66582"/>
                </a:avLst>
              </a:prstGeom>
              <a:noFill/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9" name="KSO_Shape"/>
              <p:cNvSpPr>
                <a:spLocks/>
              </p:cNvSpPr>
              <p:nvPr/>
            </p:nvSpPr>
            <p:spPr bwMode="auto">
              <a:xfrm>
                <a:off x="5827473" y="4303676"/>
                <a:ext cx="506707" cy="381594"/>
              </a:xfrm>
              <a:custGeom>
                <a:avLst/>
                <a:gdLst>
                  <a:gd name="T0" fmla="*/ 1800397 w 3421"/>
                  <a:gd name="T1" fmla="*/ 1243052 h 2574"/>
                  <a:gd name="T2" fmla="*/ 1775662 w 3421"/>
                  <a:gd name="T3" fmla="*/ 1330976 h 2574"/>
                  <a:gd name="T4" fmla="*/ 1694089 w 3421"/>
                  <a:gd name="T5" fmla="*/ 1355195 h 2574"/>
                  <a:gd name="T6" fmla="*/ 105782 w 3421"/>
                  <a:gd name="T7" fmla="*/ 1355195 h 2574"/>
                  <a:gd name="T8" fmla="*/ 33682 w 3421"/>
                  <a:gd name="T9" fmla="*/ 1330976 h 2574"/>
                  <a:gd name="T10" fmla="*/ 0 w 3421"/>
                  <a:gd name="T11" fmla="*/ 1243052 h 2574"/>
                  <a:gd name="T12" fmla="*/ 0 w 3421"/>
                  <a:gd name="T13" fmla="*/ 102666 h 2574"/>
                  <a:gd name="T14" fmla="*/ 33156 w 3421"/>
                  <a:gd name="T15" fmla="*/ 30010 h 2574"/>
                  <a:gd name="T16" fmla="*/ 105782 w 3421"/>
                  <a:gd name="T17" fmla="*/ 0 h 2574"/>
                  <a:gd name="T18" fmla="*/ 1694089 w 3421"/>
                  <a:gd name="T19" fmla="*/ 0 h 2574"/>
                  <a:gd name="T20" fmla="*/ 1773557 w 3421"/>
                  <a:gd name="T21" fmla="*/ 28431 h 2574"/>
                  <a:gd name="T22" fmla="*/ 1800397 w 3421"/>
                  <a:gd name="T23" fmla="*/ 102666 h 2574"/>
                  <a:gd name="T24" fmla="*/ 1800397 w 3421"/>
                  <a:gd name="T25" fmla="*/ 1243052 h 2574"/>
                  <a:gd name="T26" fmla="*/ 576274 w 3421"/>
                  <a:gd name="T27" fmla="*/ 677071 h 2574"/>
                  <a:gd name="T28" fmla="*/ 105256 w 3421"/>
                  <a:gd name="T29" fmla="*/ 211651 h 2574"/>
                  <a:gd name="T30" fmla="*/ 105256 w 3421"/>
                  <a:gd name="T31" fmla="*/ 1155654 h 2574"/>
                  <a:gd name="T32" fmla="*/ 576274 w 3421"/>
                  <a:gd name="T33" fmla="*/ 677071 h 2574"/>
                  <a:gd name="T34" fmla="*/ 1619884 w 3421"/>
                  <a:gd name="T35" fmla="*/ 100560 h 2574"/>
                  <a:gd name="T36" fmla="*/ 180513 w 3421"/>
                  <a:gd name="T37" fmla="*/ 100560 h 2574"/>
                  <a:gd name="T38" fmla="*/ 783628 w 3421"/>
                  <a:gd name="T39" fmla="*/ 702869 h 2574"/>
                  <a:gd name="T40" fmla="*/ 899935 w 3421"/>
                  <a:gd name="T41" fmla="*/ 781843 h 2574"/>
                  <a:gd name="T42" fmla="*/ 1016769 w 3421"/>
                  <a:gd name="T43" fmla="*/ 702869 h 2574"/>
                  <a:gd name="T44" fmla="*/ 1619884 w 3421"/>
                  <a:gd name="T45" fmla="*/ 100560 h 2574"/>
                  <a:gd name="T46" fmla="*/ 1615673 w 3421"/>
                  <a:gd name="T47" fmla="*/ 1241999 h 2574"/>
                  <a:gd name="T48" fmla="*/ 1143076 w 3421"/>
                  <a:gd name="T49" fmla="*/ 769207 h 2574"/>
                  <a:gd name="T50" fmla="*/ 1065713 w 3421"/>
                  <a:gd name="T51" fmla="*/ 845549 h 2574"/>
                  <a:gd name="T52" fmla="*/ 900462 w 3421"/>
                  <a:gd name="T53" fmla="*/ 912940 h 2574"/>
                  <a:gd name="T54" fmla="*/ 734684 w 3421"/>
                  <a:gd name="T55" fmla="*/ 845549 h 2574"/>
                  <a:gd name="T56" fmla="*/ 657321 w 3421"/>
                  <a:gd name="T57" fmla="*/ 769207 h 2574"/>
                  <a:gd name="T58" fmla="*/ 184724 w 3421"/>
                  <a:gd name="T59" fmla="*/ 1241999 h 2574"/>
                  <a:gd name="T60" fmla="*/ 1615673 w 3421"/>
                  <a:gd name="T61" fmla="*/ 1241999 h 2574"/>
                  <a:gd name="T62" fmla="*/ 1695141 w 3421"/>
                  <a:gd name="T63" fmla="*/ 1155654 h 2574"/>
                  <a:gd name="T64" fmla="*/ 1695141 w 3421"/>
                  <a:gd name="T65" fmla="*/ 211651 h 2574"/>
                  <a:gd name="T66" fmla="*/ 1224123 w 3421"/>
                  <a:gd name="T67" fmla="*/ 677071 h 2574"/>
                  <a:gd name="T68" fmla="*/ 1695141 w 3421"/>
                  <a:gd name="T69" fmla="*/ 1155654 h 257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3421" h="2574">
                    <a:moveTo>
                      <a:pt x="3421" y="2361"/>
                    </a:moveTo>
                    <a:cubicBezTo>
                      <a:pt x="3421" y="2441"/>
                      <a:pt x="3405" y="2497"/>
                      <a:pt x="3374" y="2528"/>
                    </a:cubicBezTo>
                    <a:cubicBezTo>
                      <a:pt x="3343" y="2559"/>
                      <a:pt x="3291" y="2574"/>
                      <a:pt x="3219" y="2574"/>
                    </a:cubicBezTo>
                    <a:cubicBezTo>
                      <a:pt x="201" y="2574"/>
                      <a:pt x="201" y="2574"/>
                      <a:pt x="201" y="2574"/>
                    </a:cubicBezTo>
                    <a:cubicBezTo>
                      <a:pt x="146" y="2574"/>
                      <a:pt x="100" y="2559"/>
                      <a:pt x="64" y="2528"/>
                    </a:cubicBezTo>
                    <a:cubicBezTo>
                      <a:pt x="21" y="2490"/>
                      <a:pt x="0" y="2434"/>
                      <a:pt x="0" y="2361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42"/>
                      <a:pt x="21" y="96"/>
                      <a:pt x="63" y="57"/>
                    </a:cubicBezTo>
                    <a:cubicBezTo>
                      <a:pt x="105" y="19"/>
                      <a:pt x="151" y="0"/>
                      <a:pt x="201" y="0"/>
                    </a:cubicBezTo>
                    <a:cubicBezTo>
                      <a:pt x="3219" y="0"/>
                      <a:pt x="3219" y="0"/>
                      <a:pt x="3219" y="0"/>
                    </a:cubicBezTo>
                    <a:cubicBezTo>
                      <a:pt x="3286" y="0"/>
                      <a:pt x="3337" y="18"/>
                      <a:pt x="3370" y="54"/>
                    </a:cubicBezTo>
                    <a:cubicBezTo>
                      <a:pt x="3404" y="90"/>
                      <a:pt x="3421" y="137"/>
                      <a:pt x="3421" y="195"/>
                    </a:cubicBezTo>
                    <a:cubicBezTo>
                      <a:pt x="3421" y="2361"/>
                      <a:pt x="3421" y="2361"/>
                      <a:pt x="3421" y="2361"/>
                    </a:cubicBezTo>
                    <a:close/>
                    <a:moveTo>
                      <a:pt x="1095" y="1286"/>
                    </a:moveTo>
                    <a:cubicBezTo>
                      <a:pt x="200" y="402"/>
                      <a:pt x="200" y="402"/>
                      <a:pt x="200" y="402"/>
                    </a:cubicBezTo>
                    <a:cubicBezTo>
                      <a:pt x="200" y="2195"/>
                      <a:pt x="200" y="2195"/>
                      <a:pt x="200" y="2195"/>
                    </a:cubicBezTo>
                    <a:cubicBezTo>
                      <a:pt x="1095" y="1286"/>
                      <a:pt x="1095" y="1286"/>
                      <a:pt x="1095" y="1286"/>
                    </a:cubicBezTo>
                    <a:close/>
                    <a:moveTo>
                      <a:pt x="3078" y="191"/>
                    </a:moveTo>
                    <a:cubicBezTo>
                      <a:pt x="343" y="191"/>
                      <a:pt x="343" y="191"/>
                      <a:pt x="343" y="191"/>
                    </a:cubicBezTo>
                    <a:cubicBezTo>
                      <a:pt x="1489" y="1335"/>
                      <a:pt x="1489" y="1335"/>
                      <a:pt x="1489" y="1335"/>
                    </a:cubicBezTo>
                    <a:cubicBezTo>
                      <a:pt x="1589" y="1435"/>
                      <a:pt x="1663" y="1485"/>
                      <a:pt x="1710" y="1485"/>
                    </a:cubicBezTo>
                    <a:cubicBezTo>
                      <a:pt x="1758" y="1485"/>
                      <a:pt x="1832" y="1435"/>
                      <a:pt x="1932" y="1335"/>
                    </a:cubicBezTo>
                    <a:cubicBezTo>
                      <a:pt x="3078" y="191"/>
                      <a:pt x="3078" y="191"/>
                      <a:pt x="3078" y="191"/>
                    </a:cubicBezTo>
                    <a:close/>
                    <a:moveTo>
                      <a:pt x="3070" y="2359"/>
                    </a:moveTo>
                    <a:cubicBezTo>
                      <a:pt x="2172" y="1461"/>
                      <a:pt x="2172" y="1461"/>
                      <a:pt x="2172" y="1461"/>
                    </a:cubicBezTo>
                    <a:cubicBezTo>
                      <a:pt x="2025" y="1606"/>
                      <a:pt x="2025" y="1606"/>
                      <a:pt x="2025" y="1606"/>
                    </a:cubicBezTo>
                    <a:cubicBezTo>
                      <a:pt x="1940" y="1691"/>
                      <a:pt x="1835" y="1734"/>
                      <a:pt x="1711" y="1734"/>
                    </a:cubicBezTo>
                    <a:cubicBezTo>
                      <a:pt x="1586" y="1734"/>
                      <a:pt x="1481" y="1691"/>
                      <a:pt x="1396" y="1606"/>
                    </a:cubicBezTo>
                    <a:cubicBezTo>
                      <a:pt x="1249" y="1461"/>
                      <a:pt x="1249" y="1461"/>
                      <a:pt x="1249" y="1461"/>
                    </a:cubicBezTo>
                    <a:cubicBezTo>
                      <a:pt x="351" y="2359"/>
                      <a:pt x="351" y="2359"/>
                      <a:pt x="351" y="2359"/>
                    </a:cubicBezTo>
                    <a:cubicBezTo>
                      <a:pt x="3070" y="2359"/>
                      <a:pt x="3070" y="2359"/>
                      <a:pt x="3070" y="2359"/>
                    </a:cubicBezTo>
                    <a:close/>
                    <a:moveTo>
                      <a:pt x="3221" y="2195"/>
                    </a:moveTo>
                    <a:cubicBezTo>
                      <a:pt x="3221" y="402"/>
                      <a:pt x="3221" y="402"/>
                      <a:pt x="3221" y="402"/>
                    </a:cubicBezTo>
                    <a:cubicBezTo>
                      <a:pt x="2326" y="1286"/>
                      <a:pt x="2326" y="1286"/>
                      <a:pt x="2326" y="1286"/>
                    </a:cubicBezTo>
                    <a:cubicBezTo>
                      <a:pt x="3221" y="2195"/>
                      <a:pt x="3221" y="2195"/>
                      <a:pt x="3221" y="219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 anchorCtr="1"/>
              <a:lstStyle/>
              <a:p>
                <a:endParaRPr lang="zh-CN" altLang="en-US" sz="1100" b="1"/>
              </a:p>
            </p:txBody>
          </p:sp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50216" y="4093231"/>
                <a:ext cx="512527" cy="504761"/>
              </a:xfrm>
              <a:prstGeom prst="rect">
                <a:avLst/>
              </a:prstGeom>
            </p:spPr>
          </p:pic>
          <p:sp>
            <p:nvSpPr>
              <p:cNvPr id="41" name="KSO_Shape"/>
              <p:cNvSpPr>
                <a:spLocks/>
              </p:cNvSpPr>
              <p:nvPr/>
            </p:nvSpPr>
            <p:spPr bwMode="auto">
              <a:xfrm>
                <a:off x="5204305" y="4303676"/>
                <a:ext cx="506707" cy="381594"/>
              </a:xfrm>
              <a:custGeom>
                <a:avLst/>
                <a:gdLst>
                  <a:gd name="T0" fmla="*/ 1800397 w 3421"/>
                  <a:gd name="T1" fmla="*/ 1243052 h 2574"/>
                  <a:gd name="T2" fmla="*/ 1775662 w 3421"/>
                  <a:gd name="T3" fmla="*/ 1330976 h 2574"/>
                  <a:gd name="T4" fmla="*/ 1694089 w 3421"/>
                  <a:gd name="T5" fmla="*/ 1355195 h 2574"/>
                  <a:gd name="T6" fmla="*/ 105782 w 3421"/>
                  <a:gd name="T7" fmla="*/ 1355195 h 2574"/>
                  <a:gd name="T8" fmla="*/ 33682 w 3421"/>
                  <a:gd name="T9" fmla="*/ 1330976 h 2574"/>
                  <a:gd name="T10" fmla="*/ 0 w 3421"/>
                  <a:gd name="T11" fmla="*/ 1243052 h 2574"/>
                  <a:gd name="T12" fmla="*/ 0 w 3421"/>
                  <a:gd name="T13" fmla="*/ 102666 h 2574"/>
                  <a:gd name="T14" fmla="*/ 33156 w 3421"/>
                  <a:gd name="T15" fmla="*/ 30010 h 2574"/>
                  <a:gd name="T16" fmla="*/ 105782 w 3421"/>
                  <a:gd name="T17" fmla="*/ 0 h 2574"/>
                  <a:gd name="T18" fmla="*/ 1694089 w 3421"/>
                  <a:gd name="T19" fmla="*/ 0 h 2574"/>
                  <a:gd name="T20" fmla="*/ 1773557 w 3421"/>
                  <a:gd name="T21" fmla="*/ 28431 h 2574"/>
                  <a:gd name="T22" fmla="*/ 1800397 w 3421"/>
                  <a:gd name="T23" fmla="*/ 102666 h 2574"/>
                  <a:gd name="T24" fmla="*/ 1800397 w 3421"/>
                  <a:gd name="T25" fmla="*/ 1243052 h 2574"/>
                  <a:gd name="T26" fmla="*/ 576274 w 3421"/>
                  <a:gd name="T27" fmla="*/ 677071 h 2574"/>
                  <a:gd name="T28" fmla="*/ 105256 w 3421"/>
                  <a:gd name="T29" fmla="*/ 211651 h 2574"/>
                  <a:gd name="T30" fmla="*/ 105256 w 3421"/>
                  <a:gd name="T31" fmla="*/ 1155654 h 2574"/>
                  <a:gd name="T32" fmla="*/ 576274 w 3421"/>
                  <a:gd name="T33" fmla="*/ 677071 h 2574"/>
                  <a:gd name="T34" fmla="*/ 1619884 w 3421"/>
                  <a:gd name="T35" fmla="*/ 100560 h 2574"/>
                  <a:gd name="T36" fmla="*/ 180513 w 3421"/>
                  <a:gd name="T37" fmla="*/ 100560 h 2574"/>
                  <a:gd name="T38" fmla="*/ 783628 w 3421"/>
                  <a:gd name="T39" fmla="*/ 702869 h 2574"/>
                  <a:gd name="T40" fmla="*/ 899935 w 3421"/>
                  <a:gd name="T41" fmla="*/ 781843 h 2574"/>
                  <a:gd name="T42" fmla="*/ 1016769 w 3421"/>
                  <a:gd name="T43" fmla="*/ 702869 h 2574"/>
                  <a:gd name="T44" fmla="*/ 1619884 w 3421"/>
                  <a:gd name="T45" fmla="*/ 100560 h 2574"/>
                  <a:gd name="T46" fmla="*/ 1615673 w 3421"/>
                  <a:gd name="T47" fmla="*/ 1241999 h 2574"/>
                  <a:gd name="T48" fmla="*/ 1143076 w 3421"/>
                  <a:gd name="T49" fmla="*/ 769207 h 2574"/>
                  <a:gd name="T50" fmla="*/ 1065713 w 3421"/>
                  <a:gd name="T51" fmla="*/ 845549 h 2574"/>
                  <a:gd name="T52" fmla="*/ 900462 w 3421"/>
                  <a:gd name="T53" fmla="*/ 912940 h 2574"/>
                  <a:gd name="T54" fmla="*/ 734684 w 3421"/>
                  <a:gd name="T55" fmla="*/ 845549 h 2574"/>
                  <a:gd name="T56" fmla="*/ 657321 w 3421"/>
                  <a:gd name="T57" fmla="*/ 769207 h 2574"/>
                  <a:gd name="T58" fmla="*/ 184724 w 3421"/>
                  <a:gd name="T59" fmla="*/ 1241999 h 2574"/>
                  <a:gd name="T60" fmla="*/ 1615673 w 3421"/>
                  <a:gd name="T61" fmla="*/ 1241999 h 2574"/>
                  <a:gd name="T62" fmla="*/ 1695141 w 3421"/>
                  <a:gd name="T63" fmla="*/ 1155654 h 2574"/>
                  <a:gd name="T64" fmla="*/ 1695141 w 3421"/>
                  <a:gd name="T65" fmla="*/ 211651 h 2574"/>
                  <a:gd name="T66" fmla="*/ 1224123 w 3421"/>
                  <a:gd name="T67" fmla="*/ 677071 h 2574"/>
                  <a:gd name="T68" fmla="*/ 1695141 w 3421"/>
                  <a:gd name="T69" fmla="*/ 1155654 h 257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3421" h="2574">
                    <a:moveTo>
                      <a:pt x="3421" y="2361"/>
                    </a:moveTo>
                    <a:cubicBezTo>
                      <a:pt x="3421" y="2441"/>
                      <a:pt x="3405" y="2497"/>
                      <a:pt x="3374" y="2528"/>
                    </a:cubicBezTo>
                    <a:cubicBezTo>
                      <a:pt x="3343" y="2559"/>
                      <a:pt x="3291" y="2574"/>
                      <a:pt x="3219" y="2574"/>
                    </a:cubicBezTo>
                    <a:cubicBezTo>
                      <a:pt x="201" y="2574"/>
                      <a:pt x="201" y="2574"/>
                      <a:pt x="201" y="2574"/>
                    </a:cubicBezTo>
                    <a:cubicBezTo>
                      <a:pt x="146" y="2574"/>
                      <a:pt x="100" y="2559"/>
                      <a:pt x="64" y="2528"/>
                    </a:cubicBezTo>
                    <a:cubicBezTo>
                      <a:pt x="21" y="2490"/>
                      <a:pt x="0" y="2434"/>
                      <a:pt x="0" y="2361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42"/>
                      <a:pt x="21" y="96"/>
                      <a:pt x="63" y="57"/>
                    </a:cubicBezTo>
                    <a:cubicBezTo>
                      <a:pt x="105" y="19"/>
                      <a:pt x="151" y="0"/>
                      <a:pt x="201" y="0"/>
                    </a:cubicBezTo>
                    <a:cubicBezTo>
                      <a:pt x="3219" y="0"/>
                      <a:pt x="3219" y="0"/>
                      <a:pt x="3219" y="0"/>
                    </a:cubicBezTo>
                    <a:cubicBezTo>
                      <a:pt x="3286" y="0"/>
                      <a:pt x="3337" y="18"/>
                      <a:pt x="3370" y="54"/>
                    </a:cubicBezTo>
                    <a:cubicBezTo>
                      <a:pt x="3404" y="90"/>
                      <a:pt x="3421" y="137"/>
                      <a:pt x="3421" y="195"/>
                    </a:cubicBezTo>
                    <a:cubicBezTo>
                      <a:pt x="3421" y="2361"/>
                      <a:pt x="3421" y="2361"/>
                      <a:pt x="3421" y="2361"/>
                    </a:cubicBezTo>
                    <a:close/>
                    <a:moveTo>
                      <a:pt x="1095" y="1286"/>
                    </a:moveTo>
                    <a:cubicBezTo>
                      <a:pt x="200" y="402"/>
                      <a:pt x="200" y="402"/>
                      <a:pt x="200" y="402"/>
                    </a:cubicBezTo>
                    <a:cubicBezTo>
                      <a:pt x="200" y="2195"/>
                      <a:pt x="200" y="2195"/>
                      <a:pt x="200" y="2195"/>
                    </a:cubicBezTo>
                    <a:cubicBezTo>
                      <a:pt x="1095" y="1286"/>
                      <a:pt x="1095" y="1286"/>
                      <a:pt x="1095" y="1286"/>
                    </a:cubicBezTo>
                    <a:close/>
                    <a:moveTo>
                      <a:pt x="3078" y="191"/>
                    </a:moveTo>
                    <a:cubicBezTo>
                      <a:pt x="343" y="191"/>
                      <a:pt x="343" y="191"/>
                      <a:pt x="343" y="191"/>
                    </a:cubicBezTo>
                    <a:cubicBezTo>
                      <a:pt x="1489" y="1335"/>
                      <a:pt x="1489" y="1335"/>
                      <a:pt x="1489" y="1335"/>
                    </a:cubicBezTo>
                    <a:cubicBezTo>
                      <a:pt x="1589" y="1435"/>
                      <a:pt x="1663" y="1485"/>
                      <a:pt x="1710" y="1485"/>
                    </a:cubicBezTo>
                    <a:cubicBezTo>
                      <a:pt x="1758" y="1485"/>
                      <a:pt x="1832" y="1435"/>
                      <a:pt x="1932" y="1335"/>
                    </a:cubicBezTo>
                    <a:cubicBezTo>
                      <a:pt x="3078" y="191"/>
                      <a:pt x="3078" y="191"/>
                      <a:pt x="3078" y="191"/>
                    </a:cubicBezTo>
                    <a:close/>
                    <a:moveTo>
                      <a:pt x="3070" y="2359"/>
                    </a:moveTo>
                    <a:cubicBezTo>
                      <a:pt x="2172" y="1461"/>
                      <a:pt x="2172" y="1461"/>
                      <a:pt x="2172" y="1461"/>
                    </a:cubicBezTo>
                    <a:cubicBezTo>
                      <a:pt x="2025" y="1606"/>
                      <a:pt x="2025" y="1606"/>
                      <a:pt x="2025" y="1606"/>
                    </a:cubicBezTo>
                    <a:cubicBezTo>
                      <a:pt x="1940" y="1691"/>
                      <a:pt x="1835" y="1734"/>
                      <a:pt x="1711" y="1734"/>
                    </a:cubicBezTo>
                    <a:cubicBezTo>
                      <a:pt x="1586" y="1734"/>
                      <a:pt x="1481" y="1691"/>
                      <a:pt x="1396" y="1606"/>
                    </a:cubicBezTo>
                    <a:cubicBezTo>
                      <a:pt x="1249" y="1461"/>
                      <a:pt x="1249" y="1461"/>
                      <a:pt x="1249" y="1461"/>
                    </a:cubicBezTo>
                    <a:cubicBezTo>
                      <a:pt x="351" y="2359"/>
                      <a:pt x="351" y="2359"/>
                      <a:pt x="351" y="2359"/>
                    </a:cubicBezTo>
                    <a:cubicBezTo>
                      <a:pt x="3070" y="2359"/>
                      <a:pt x="3070" y="2359"/>
                      <a:pt x="3070" y="2359"/>
                    </a:cubicBezTo>
                    <a:close/>
                    <a:moveTo>
                      <a:pt x="3221" y="2195"/>
                    </a:moveTo>
                    <a:cubicBezTo>
                      <a:pt x="3221" y="402"/>
                      <a:pt x="3221" y="402"/>
                      <a:pt x="3221" y="402"/>
                    </a:cubicBezTo>
                    <a:cubicBezTo>
                      <a:pt x="2326" y="1286"/>
                      <a:pt x="2326" y="1286"/>
                      <a:pt x="2326" y="1286"/>
                    </a:cubicBezTo>
                    <a:cubicBezTo>
                      <a:pt x="3221" y="2195"/>
                      <a:pt x="3221" y="2195"/>
                      <a:pt x="3221" y="219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 anchorCtr="1"/>
              <a:lstStyle/>
              <a:p>
                <a:endParaRPr lang="zh-CN" altLang="en-US" sz="1100" b="1"/>
              </a:p>
            </p:txBody>
          </p:sp>
          <p:sp>
            <p:nvSpPr>
              <p:cNvPr id="42" name="KSO_Shape"/>
              <p:cNvSpPr>
                <a:spLocks/>
              </p:cNvSpPr>
              <p:nvPr/>
            </p:nvSpPr>
            <p:spPr bwMode="auto">
              <a:xfrm>
                <a:off x="6473623" y="4303676"/>
                <a:ext cx="506707" cy="381594"/>
              </a:xfrm>
              <a:custGeom>
                <a:avLst/>
                <a:gdLst>
                  <a:gd name="T0" fmla="*/ 1800397 w 3421"/>
                  <a:gd name="T1" fmla="*/ 1243052 h 2574"/>
                  <a:gd name="T2" fmla="*/ 1775662 w 3421"/>
                  <a:gd name="T3" fmla="*/ 1330976 h 2574"/>
                  <a:gd name="T4" fmla="*/ 1694089 w 3421"/>
                  <a:gd name="T5" fmla="*/ 1355195 h 2574"/>
                  <a:gd name="T6" fmla="*/ 105782 w 3421"/>
                  <a:gd name="T7" fmla="*/ 1355195 h 2574"/>
                  <a:gd name="T8" fmla="*/ 33682 w 3421"/>
                  <a:gd name="T9" fmla="*/ 1330976 h 2574"/>
                  <a:gd name="T10" fmla="*/ 0 w 3421"/>
                  <a:gd name="T11" fmla="*/ 1243052 h 2574"/>
                  <a:gd name="T12" fmla="*/ 0 w 3421"/>
                  <a:gd name="T13" fmla="*/ 102666 h 2574"/>
                  <a:gd name="T14" fmla="*/ 33156 w 3421"/>
                  <a:gd name="T15" fmla="*/ 30010 h 2574"/>
                  <a:gd name="T16" fmla="*/ 105782 w 3421"/>
                  <a:gd name="T17" fmla="*/ 0 h 2574"/>
                  <a:gd name="T18" fmla="*/ 1694089 w 3421"/>
                  <a:gd name="T19" fmla="*/ 0 h 2574"/>
                  <a:gd name="T20" fmla="*/ 1773557 w 3421"/>
                  <a:gd name="T21" fmla="*/ 28431 h 2574"/>
                  <a:gd name="T22" fmla="*/ 1800397 w 3421"/>
                  <a:gd name="T23" fmla="*/ 102666 h 2574"/>
                  <a:gd name="T24" fmla="*/ 1800397 w 3421"/>
                  <a:gd name="T25" fmla="*/ 1243052 h 2574"/>
                  <a:gd name="T26" fmla="*/ 576274 w 3421"/>
                  <a:gd name="T27" fmla="*/ 677071 h 2574"/>
                  <a:gd name="T28" fmla="*/ 105256 w 3421"/>
                  <a:gd name="T29" fmla="*/ 211651 h 2574"/>
                  <a:gd name="T30" fmla="*/ 105256 w 3421"/>
                  <a:gd name="T31" fmla="*/ 1155654 h 2574"/>
                  <a:gd name="T32" fmla="*/ 576274 w 3421"/>
                  <a:gd name="T33" fmla="*/ 677071 h 2574"/>
                  <a:gd name="T34" fmla="*/ 1619884 w 3421"/>
                  <a:gd name="T35" fmla="*/ 100560 h 2574"/>
                  <a:gd name="T36" fmla="*/ 180513 w 3421"/>
                  <a:gd name="T37" fmla="*/ 100560 h 2574"/>
                  <a:gd name="T38" fmla="*/ 783628 w 3421"/>
                  <a:gd name="T39" fmla="*/ 702869 h 2574"/>
                  <a:gd name="T40" fmla="*/ 899935 w 3421"/>
                  <a:gd name="T41" fmla="*/ 781843 h 2574"/>
                  <a:gd name="T42" fmla="*/ 1016769 w 3421"/>
                  <a:gd name="T43" fmla="*/ 702869 h 2574"/>
                  <a:gd name="T44" fmla="*/ 1619884 w 3421"/>
                  <a:gd name="T45" fmla="*/ 100560 h 2574"/>
                  <a:gd name="T46" fmla="*/ 1615673 w 3421"/>
                  <a:gd name="T47" fmla="*/ 1241999 h 2574"/>
                  <a:gd name="T48" fmla="*/ 1143076 w 3421"/>
                  <a:gd name="T49" fmla="*/ 769207 h 2574"/>
                  <a:gd name="T50" fmla="*/ 1065713 w 3421"/>
                  <a:gd name="T51" fmla="*/ 845549 h 2574"/>
                  <a:gd name="T52" fmla="*/ 900462 w 3421"/>
                  <a:gd name="T53" fmla="*/ 912940 h 2574"/>
                  <a:gd name="T54" fmla="*/ 734684 w 3421"/>
                  <a:gd name="T55" fmla="*/ 845549 h 2574"/>
                  <a:gd name="T56" fmla="*/ 657321 w 3421"/>
                  <a:gd name="T57" fmla="*/ 769207 h 2574"/>
                  <a:gd name="T58" fmla="*/ 184724 w 3421"/>
                  <a:gd name="T59" fmla="*/ 1241999 h 2574"/>
                  <a:gd name="T60" fmla="*/ 1615673 w 3421"/>
                  <a:gd name="T61" fmla="*/ 1241999 h 2574"/>
                  <a:gd name="T62" fmla="*/ 1695141 w 3421"/>
                  <a:gd name="T63" fmla="*/ 1155654 h 2574"/>
                  <a:gd name="T64" fmla="*/ 1695141 w 3421"/>
                  <a:gd name="T65" fmla="*/ 211651 h 2574"/>
                  <a:gd name="T66" fmla="*/ 1224123 w 3421"/>
                  <a:gd name="T67" fmla="*/ 677071 h 2574"/>
                  <a:gd name="T68" fmla="*/ 1695141 w 3421"/>
                  <a:gd name="T69" fmla="*/ 1155654 h 257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3421" h="2574">
                    <a:moveTo>
                      <a:pt x="3421" y="2361"/>
                    </a:moveTo>
                    <a:cubicBezTo>
                      <a:pt x="3421" y="2441"/>
                      <a:pt x="3405" y="2497"/>
                      <a:pt x="3374" y="2528"/>
                    </a:cubicBezTo>
                    <a:cubicBezTo>
                      <a:pt x="3343" y="2559"/>
                      <a:pt x="3291" y="2574"/>
                      <a:pt x="3219" y="2574"/>
                    </a:cubicBezTo>
                    <a:cubicBezTo>
                      <a:pt x="201" y="2574"/>
                      <a:pt x="201" y="2574"/>
                      <a:pt x="201" y="2574"/>
                    </a:cubicBezTo>
                    <a:cubicBezTo>
                      <a:pt x="146" y="2574"/>
                      <a:pt x="100" y="2559"/>
                      <a:pt x="64" y="2528"/>
                    </a:cubicBezTo>
                    <a:cubicBezTo>
                      <a:pt x="21" y="2490"/>
                      <a:pt x="0" y="2434"/>
                      <a:pt x="0" y="2361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142"/>
                      <a:pt x="21" y="96"/>
                      <a:pt x="63" y="57"/>
                    </a:cubicBezTo>
                    <a:cubicBezTo>
                      <a:pt x="105" y="19"/>
                      <a:pt x="151" y="0"/>
                      <a:pt x="201" y="0"/>
                    </a:cubicBezTo>
                    <a:cubicBezTo>
                      <a:pt x="3219" y="0"/>
                      <a:pt x="3219" y="0"/>
                      <a:pt x="3219" y="0"/>
                    </a:cubicBezTo>
                    <a:cubicBezTo>
                      <a:pt x="3286" y="0"/>
                      <a:pt x="3337" y="18"/>
                      <a:pt x="3370" y="54"/>
                    </a:cubicBezTo>
                    <a:cubicBezTo>
                      <a:pt x="3404" y="90"/>
                      <a:pt x="3421" y="137"/>
                      <a:pt x="3421" y="195"/>
                    </a:cubicBezTo>
                    <a:cubicBezTo>
                      <a:pt x="3421" y="2361"/>
                      <a:pt x="3421" y="2361"/>
                      <a:pt x="3421" y="2361"/>
                    </a:cubicBezTo>
                    <a:close/>
                    <a:moveTo>
                      <a:pt x="1095" y="1286"/>
                    </a:moveTo>
                    <a:cubicBezTo>
                      <a:pt x="200" y="402"/>
                      <a:pt x="200" y="402"/>
                      <a:pt x="200" y="402"/>
                    </a:cubicBezTo>
                    <a:cubicBezTo>
                      <a:pt x="200" y="2195"/>
                      <a:pt x="200" y="2195"/>
                      <a:pt x="200" y="2195"/>
                    </a:cubicBezTo>
                    <a:cubicBezTo>
                      <a:pt x="1095" y="1286"/>
                      <a:pt x="1095" y="1286"/>
                      <a:pt x="1095" y="1286"/>
                    </a:cubicBezTo>
                    <a:close/>
                    <a:moveTo>
                      <a:pt x="3078" y="191"/>
                    </a:moveTo>
                    <a:cubicBezTo>
                      <a:pt x="343" y="191"/>
                      <a:pt x="343" y="191"/>
                      <a:pt x="343" y="191"/>
                    </a:cubicBezTo>
                    <a:cubicBezTo>
                      <a:pt x="1489" y="1335"/>
                      <a:pt x="1489" y="1335"/>
                      <a:pt x="1489" y="1335"/>
                    </a:cubicBezTo>
                    <a:cubicBezTo>
                      <a:pt x="1589" y="1435"/>
                      <a:pt x="1663" y="1485"/>
                      <a:pt x="1710" y="1485"/>
                    </a:cubicBezTo>
                    <a:cubicBezTo>
                      <a:pt x="1758" y="1485"/>
                      <a:pt x="1832" y="1435"/>
                      <a:pt x="1932" y="1335"/>
                    </a:cubicBezTo>
                    <a:cubicBezTo>
                      <a:pt x="3078" y="191"/>
                      <a:pt x="3078" y="191"/>
                      <a:pt x="3078" y="191"/>
                    </a:cubicBezTo>
                    <a:close/>
                    <a:moveTo>
                      <a:pt x="3070" y="2359"/>
                    </a:moveTo>
                    <a:cubicBezTo>
                      <a:pt x="2172" y="1461"/>
                      <a:pt x="2172" y="1461"/>
                      <a:pt x="2172" y="1461"/>
                    </a:cubicBezTo>
                    <a:cubicBezTo>
                      <a:pt x="2025" y="1606"/>
                      <a:pt x="2025" y="1606"/>
                      <a:pt x="2025" y="1606"/>
                    </a:cubicBezTo>
                    <a:cubicBezTo>
                      <a:pt x="1940" y="1691"/>
                      <a:pt x="1835" y="1734"/>
                      <a:pt x="1711" y="1734"/>
                    </a:cubicBezTo>
                    <a:cubicBezTo>
                      <a:pt x="1586" y="1734"/>
                      <a:pt x="1481" y="1691"/>
                      <a:pt x="1396" y="1606"/>
                    </a:cubicBezTo>
                    <a:cubicBezTo>
                      <a:pt x="1249" y="1461"/>
                      <a:pt x="1249" y="1461"/>
                      <a:pt x="1249" y="1461"/>
                    </a:cubicBezTo>
                    <a:cubicBezTo>
                      <a:pt x="351" y="2359"/>
                      <a:pt x="351" y="2359"/>
                      <a:pt x="351" y="2359"/>
                    </a:cubicBezTo>
                    <a:cubicBezTo>
                      <a:pt x="3070" y="2359"/>
                      <a:pt x="3070" y="2359"/>
                      <a:pt x="3070" y="2359"/>
                    </a:cubicBezTo>
                    <a:close/>
                    <a:moveTo>
                      <a:pt x="3221" y="2195"/>
                    </a:moveTo>
                    <a:cubicBezTo>
                      <a:pt x="3221" y="402"/>
                      <a:pt x="3221" y="402"/>
                      <a:pt x="3221" y="402"/>
                    </a:cubicBezTo>
                    <a:cubicBezTo>
                      <a:pt x="2326" y="1286"/>
                      <a:pt x="2326" y="1286"/>
                      <a:pt x="2326" y="1286"/>
                    </a:cubicBezTo>
                    <a:cubicBezTo>
                      <a:pt x="3221" y="2195"/>
                      <a:pt x="3221" y="2195"/>
                      <a:pt x="3221" y="219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 anchorCtr="1"/>
              <a:lstStyle/>
              <a:p>
                <a:endParaRPr lang="zh-CN" altLang="en-US" sz="1100" b="1"/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4521982" y="4071222"/>
              <a:ext cx="1491980" cy="442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err="1" smtClean="0"/>
                <a:t>rabbitMQ</a:t>
              </a:r>
              <a:endParaRPr lang="zh-CN" altLang="en-US" sz="1400" b="1" dirty="0"/>
            </a:p>
          </p:txBody>
        </p:sp>
      </p:grpSp>
      <p:cxnSp>
        <p:nvCxnSpPr>
          <p:cNvPr id="43" name="直接箭头连接符 42"/>
          <p:cNvCxnSpPr>
            <a:stCxn id="13" idx="3"/>
            <a:endCxn id="38" idx="1"/>
          </p:cNvCxnSpPr>
          <p:nvPr/>
        </p:nvCxnSpPr>
        <p:spPr>
          <a:xfrm>
            <a:off x="5591841" y="3715295"/>
            <a:ext cx="638713" cy="75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>
            <a:stCxn id="38" idx="3"/>
            <a:endCxn id="31" idx="1"/>
          </p:cNvCxnSpPr>
          <p:nvPr/>
        </p:nvCxnSpPr>
        <p:spPr>
          <a:xfrm flipV="1">
            <a:off x="8112900" y="3720008"/>
            <a:ext cx="360839" cy="27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箭头连接符 44"/>
          <p:cNvCxnSpPr>
            <a:stCxn id="31" idx="3"/>
            <a:endCxn id="15" idx="1"/>
          </p:cNvCxnSpPr>
          <p:nvPr/>
        </p:nvCxnSpPr>
        <p:spPr>
          <a:xfrm>
            <a:off x="10000433" y="3720008"/>
            <a:ext cx="586102" cy="1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肘形连接符 45"/>
          <p:cNvCxnSpPr>
            <a:stCxn id="15" idx="2"/>
          </p:cNvCxnSpPr>
          <p:nvPr/>
        </p:nvCxnSpPr>
        <p:spPr>
          <a:xfrm rot="5400000">
            <a:off x="7426658" y="2272871"/>
            <a:ext cx="1972122" cy="555594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>
            <a:stCxn id="12" idx="2"/>
            <a:endCxn id="7" idx="0"/>
          </p:cNvCxnSpPr>
          <p:nvPr/>
        </p:nvCxnSpPr>
        <p:spPr>
          <a:xfrm>
            <a:off x="3239584" y="2951794"/>
            <a:ext cx="0" cy="42060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连接符 47"/>
          <p:cNvCxnSpPr>
            <a:stCxn id="27" idx="1"/>
            <a:endCxn id="13" idx="0"/>
          </p:cNvCxnSpPr>
          <p:nvPr/>
        </p:nvCxnSpPr>
        <p:spPr>
          <a:xfrm rot="10800000" flipH="1" flipV="1">
            <a:off x="4939722" y="2103333"/>
            <a:ext cx="47961" cy="1269062"/>
          </a:xfrm>
          <a:prstGeom prst="bentConnector4">
            <a:avLst>
              <a:gd name="adj1" fmla="val -476637"/>
              <a:gd name="adj2" fmla="val 86378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607315" y="4287456"/>
            <a:ext cx="877163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 smtClean="0"/>
              <a:t>L5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 err="1" smtClean="0"/>
              <a:t>cmlb</a:t>
            </a:r>
            <a:endParaRPr lang="en-US" altLang="zh-CN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 err="1" smtClean="0"/>
              <a:t>tgw</a:t>
            </a:r>
            <a:endParaRPr lang="zh-CN" altLang="en-US" sz="1600" dirty="0"/>
          </a:p>
        </p:txBody>
      </p:sp>
      <p:sp>
        <p:nvSpPr>
          <p:cNvPr id="50" name="矩形 49"/>
          <p:cNvSpPr/>
          <p:nvPr/>
        </p:nvSpPr>
        <p:spPr>
          <a:xfrm>
            <a:off x="2441586" y="3141675"/>
            <a:ext cx="3668307" cy="3524166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>
            <a:stCxn id="49" idx="2"/>
          </p:cNvCxnSpPr>
          <p:nvPr/>
        </p:nvCxnSpPr>
        <p:spPr>
          <a:xfrm>
            <a:off x="5045897" y="5118453"/>
            <a:ext cx="2747" cy="425645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8708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2712820" y="2728722"/>
            <a:ext cx="6049327" cy="2009783"/>
            <a:chOff x="1436913" y="3025940"/>
            <a:chExt cx="6049327" cy="200978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55" name="组合 54"/>
            <p:cNvGrpSpPr/>
            <p:nvPr/>
          </p:nvGrpSpPr>
          <p:grpSpPr>
            <a:xfrm>
              <a:off x="1436913" y="3025940"/>
              <a:ext cx="6049327" cy="2009783"/>
              <a:chOff x="1436913" y="3025940"/>
              <a:chExt cx="6049327" cy="2009783"/>
            </a:xfrm>
          </p:grpSpPr>
          <p:grpSp>
            <p:nvGrpSpPr>
              <p:cNvPr id="57" name="组合 56"/>
              <p:cNvGrpSpPr/>
              <p:nvPr/>
            </p:nvGrpSpPr>
            <p:grpSpPr>
              <a:xfrm>
                <a:off x="1436913" y="3025940"/>
                <a:ext cx="6049327" cy="2009783"/>
                <a:chOff x="1306286" y="3186360"/>
                <a:chExt cx="6049327" cy="2009783"/>
              </a:xfrm>
            </p:grpSpPr>
            <p:grpSp>
              <p:nvGrpSpPr>
                <p:cNvPr id="63" name="组合 62"/>
                <p:cNvGrpSpPr/>
                <p:nvPr/>
              </p:nvGrpSpPr>
              <p:grpSpPr>
                <a:xfrm>
                  <a:off x="1306286" y="3186360"/>
                  <a:ext cx="6049327" cy="2009783"/>
                  <a:chOff x="1306286" y="3316987"/>
                  <a:chExt cx="6049327" cy="2009783"/>
                </a:xfrm>
              </p:grpSpPr>
              <p:sp>
                <p:nvSpPr>
                  <p:cNvPr id="65" name="圆角矩形 64"/>
                  <p:cNvSpPr/>
                  <p:nvPr/>
                </p:nvSpPr>
                <p:spPr>
                  <a:xfrm>
                    <a:off x="1306286" y="3316987"/>
                    <a:ext cx="6049327" cy="2009783"/>
                  </a:xfrm>
                  <a:prstGeom prst="round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/>
                  <a:lstStyle/>
                  <a:p>
                    <a:endParaRPr lang="zh-CN" altLang="en-US" b="1" dirty="0">
                      <a:solidFill>
                        <a:schemeClr val="tx1"/>
                      </a:solidFill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66" name="圆角矩形 65"/>
                  <p:cNvSpPr/>
                  <p:nvPr/>
                </p:nvSpPr>
                <p:spPr>
                  <a:xfrm>
                    <a:off x="1968753" y="3639792"/>
                    <a:ext cx="1184993" cy="555923"/>
                  </a:xfrm>
                  <a:prstGeom prst="roundRect">
                    <a:avLst/>
                  </a:prstGeom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dirty="0" smtClean="0">
                        <a:latin typeface="微软雅黑" pitchFamily="34" charset="-122"/>
                        <a:ea typeface="微软雅黑" pitchFamily="34" charset="-122"/>
                      </a:rPr>
                      <a:t>申请设备</a:t>
                    </a:r>
                    <a:endParaRPr lang="zh-CN" altLang="en-US" dirty="0"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67" name="圆角矩形 66"/>
                  <p:cNvSpPr/>
                  <p:nvPr/>
                </p:nvSpPr>
                <p:spPr>
                  <a:xfrm>
                    <a:off x="3900174" y="3635327"/>
                    <a:ext cx="1184993" cy="555923"/>
                  </a:xfrm>
                  <a:prstGeom prst="roundRect">
                    <a:avLst/>
                  </a:prstGeom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dirty="0" smtClean="0">
                        <a:latin typeface="微软雅黑" pitchFamily="34" charset="-122"/>
                        <a:ea typeface="微软雅黑" pitchFamily="34" charset="-122"/>
                      </a:rPr>
                      <a:t>获取资源</a:t>
                    </a:r>
                    <a:endParaRPr lang="zh-CN" altLang="en-US" dirty="0"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68" name="圆角矩形 67"/>
                  <p:cNvSpPr/>
                  <p:nvPr/>
                </p:nvSpPr>
                <p:spPr>
                  <a:xfrm>
                    <a:off x="5791196" y="3635327"/>
                    <a:ext cx="1184993" cy="555923"/>
                  </a:xfrm>
                  <a:prstGeom prst="roundRect">
                    <a:avLst/>
                  </a:prstGeom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dirty="0" smtClean="0">
                        <a:latin typeface="微软雅黑" pitchFamily="34" charset="-122"/>
                        <a:ea typeface="微软雅黑" pitchFamily="34" charset="-122"/>
                      </a:rPr>
                      <a:t>发布部署</a:t>
                    </a:r>
                    <a:endParaRPr lang="zh-CN" altLang="en-US" dirty="0"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69" name="圆角矩形 68"/>
                  <p:cNvSpPr/>
                  <p:nvPr/>
                </p:nvSpPr>
                <p:spPr>
                  <a:xfrm>
                    <a:off x="3900174" y="4570618"/>
                    <a:ext cx="1184993" cy="555923"/>
                  </a:xfrm>
                  <a:prstGeom prst="roundRect">
                    <a:avLst/>
                  </a:prstGeom>
                  <a:ln>
                    <a:prstDash val="solid"/>
                  </a:ln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dirty="0" smtClean="0">
                        <a:latin typeface="微软雅黑" pitchFamily="34" charset="-122"/>
                        <a:ea typeface="微软雅黑" pitchFamily="34" charset="-122"/>
                      </a:rPr>
                      <a:t>业务测试</a:t>
                    </a:r>
                    <a:endParaRPr lang="zh-CN" altLang="en-US" dirty="0"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70" name="圆角矩形 69"/>
                  <p:cNvSpPr/>
                  <p:nvPr/>
                </p:nvSpPr>
                <p:spPr>
                  <a:xfrm>
                    <a:off x="5791196" y="4570617"/>
                    <a:ext cx="1184993" cy="555923"/>
                  </a:xfrm>
                  <a:prstGeom prst="roundRect">
                    <a:avLst/>
                  </a:prstGeom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dirty="0" smtClean="0">
                        <a:latin typeface="微软雅黑" pitchFamily="34" charset="-122"/>
                        <a:ea typeface="微软雅黑" pitchFamily="34" charset="-122"/>
                      </a:rPr>
                      <a:t>发布自检</a:t>
                    </a:r>
                    <a:endParaRPr lang="zh-CN" altLang="en-US" dirty="0"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71" name="圆角矩形 70"/>
                  <p:cNvSpPr/>
                  <p:nvPr/>
                </p:nvSpPr>
                <p:spPr>
                  <a:xfrm>
                    <a:off x="1968753" y="4570618"/>
                    <a:ext cx="1184993" cy="555923"/>
                  </a:xfrm>
                  <a:prstGeom prst="roundRect">
                    <a:avLst/>
                  </a:prstGeom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dirty="0" smtClean="0">
                        <a:latin typeface="微软雅黑" pitchFamily="34" charset="-122"/>
                        <a:ea typeface="微软雅黑" pitchFamily="34" charset="-122"/>
                      </a:rPr>
                      <a:t>灰度上线</a:t>
                    </a:r>
                    <a:endParaRPr lang="zh-CN" altLang="en-US" dirty="0"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</p:grpSp>
            <p:sp>
              <p:nvSpPr>
                <p:cNvPr id="64" name="TextBox 19"/>
                <p:cNvSpPr txBox="1"/>
                <p:nvPr/>
              </p:nvSpPr>
              <p:spPr>
                <a:xfrm>
                  <a:off x="1306286" y="3499527"/>
                  <a:ext cx="461665" cy="1477328"/>
                </a:xfrm>
                <a:prstGeom prst="rect">
                  <a:avLst/>
                </a:prstGeom>
                <a:noFill/>
              </p:spPr>
              <p:txBody>
                <a:bodyPr vert="eaVert" wrap="none" rtlCol="0">
                  <a:spAutoFit/>
                </a:bodyPr>
                <a:lstStyle/>
                <a:p>
                  <a:r>
                    <a:rPr lang="zh-CN" altLang="en-US" b="1" dirty="0" smtClean="0">
                      <a:solidFill>
                        <a:schemeClr val="bg1">
                          <a:lumMod val="50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自动扩容流程</a:t>
                  </a:r>
                  <a:endParaRPr lang="zh-CN" altLang="en-US" b="1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cxnSp>
            <p:nvCxnSpPr>
              <p:cNvPr id="58" name="直接箭头连接符 57"/>
              <p:cNvCxnSpPr>
                <a:stCxn id="66" idx="3"/>
                <a:endCxn id="67" idx="1"/>
              </p:cNvCxnSpPr>
              <p:nvPr/>
            </p:nvCxnSpPr>
            <p:spPr>
              <a:xfrm flipV="1">
                <a:off x="3284373" y="3622242"/>
                <a:ext cx="746428" cy="4465"/>
              </a:xfrm>
              <a:prstGeom prst="straightConnector1">
                <a:avLst/>
              </a:prstGeom>
              <a:ln>
                <a:solidFill>
                  <a:schemeClr val="accent5">
                    <a:lumMod val="75000"/>
                  </a:schemeClr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箭头连接符 58"/>
              <p:cNvCxnSpPr>
                <a:stCxn id="67" idx="3"/>
                <a:endCxn id="68" idx="1"/>
              </p:cNvCxnSpPr>
              <p:nvPr/>
            </p:nvCxnSpPr>
            <p:spPr>
              <a:xfrm>
                <a:off x="5215794" y="3622242"/>
                <a:ext cx="706029" cy="0"/>
              </a:xfrm>
              <a:prstGeom prst="straightConnector1">
                <a:avLst/>
              </a:prstGeom>
              <a:ln>
                <a:solidFill>
                  <a:schemeClr val="accent5">
                    <a:lumMod val="75000"/>
                  </a:schemeClr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箭头连接符 59"/>
              <p:cNvCxnSpPr>
                <a:stCxn id="68" idx="2"/>
                <a:endCxn id="70" idx="0"/>
              </p:cNvCxnSpPr>
              <p:nvPr/>
            </p:nvCxnSpPr>
            <p:spPr>
              <a:xfrm>
                <a:off x="6514320" y="3900203"/>
                <a:ext cx="0" cy="379367"/>
              </a:xfrm>
              <a:prstGeom prst="straightConnector1">
                <a:avLst/>
              </a:prstGeom>
              <a:ln>
                <a:solidFill>
                  <a:schemeClr val="accent5">
                    <a:lumMod val="75000"/>
                  </a:schemeClr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箭头连接符 60"/>
              <p:cNvCxnSpPr>
                <a:stCxn id="70" idx="1"/>
                <a:endCxn id="69" idx="3"/>
              </p:cNvCxnSpPr>
              <p:nvPr/>
            </p:nvCxnSpPr>
            <p:spPr>
              <a:xfrm flipH="1">
                <a:off x="5215794" y="4557532"/>
                <a:ext cx="706029" cy="1"/>
              </a:xfrm>
              <a:prstGeom prst="straightConnector1">
                <a:avLst/>
              </a:prstGeom>
              <a:ln>
                <a:solidFill>
                  <a:schemeClr val="accent5">
                    <a:lumMod val="75000"/>
                  </a:schemeClr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箭头连接符 61"/>
              <p:cNvCxnSpPr>
                <a:endCxn id="71" idx="3"/>
              </p:cNvCxnSpPr>
              <p:nvPr/>
            </p:nvCxnSpPr>
            <p:spPr>
              <a:xfrm flipH="1" flipV="1">
                <a:off x="3284373" y="4557533"/>
                <a:ext cx="746428" cy="1"/>
              </a:xfrm>
              <a:prstGeom prst="straightConnector1">
                <a:avLst/>
              </a:prstGeom>
              <a:ln>
                <a:solidFill>
                  <a:schemeClr val="accent5">
                    <a:lumMod val="75000"/>
                  </a:schemeClr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右箭头 55"/>
            <p:cNvSpPr/>
            <p:nvPr/>
          </p:nvSpPr>
          <p:spPr>
            <a:xfrm>
              <a:off x="1852568" y="3528735"/>
              <a:ext cx="223934" cy="195943"/>
            </a:xfrm>
            <a:prstGeom prst="rightArrow">
              <a:avLst/>
            </a:prstGeom>
            <a:solidFill>
              <a:srgbClr val="92D050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圆角矩形 71"/>
          <p:cNvSpPr/>
          <p:nvPr/>
        </p:nvSpPr>
        <p:spPr>
          <a:xfrm>
            <a:off x="5138759" y="1608737"/>
            <a:ext cx="1511559" cy="70912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调度策略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圆角矩形 72"/>
          <p:cNvSpPr/>
          <p:nvPr/>
        </p:nvSpPr>
        <p:spPr>
          <a:xfrm>
            <a:off x="2376905" y="5351823"/>
            <a:ext cx="1511559" cy="709127"/>
          </a:xfrm>
          <a:prstGeom prst="roundRect">
            <a:avLst/>
          </a:prstGeom>
          <a:gradFill>
            <a:gsLst>
              <a:gs pos="0">
                <a:srgbClr val="00B050"/>
              </a:gs>
              <a:gs pos="100000">
                <a:srgbClr val="92D050"/>
              </a:gs>
            </a:gsLst>
          </a:gradFill>
          <a:ln>
            <a:solidFill>
              <a:srgbClr val="92D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调度决策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圆角矩形 73"/>
          <p:cNvSpPr/>
          <p:nvPr/>
        </p:nvSpPr>
        <p:spPr>
          <a:xfrm>
            <a:off x="5138759" y="5351823"/>
            <a:ext cx="1511559" cy="709127"/>
          </a:xfrm>
          <a:prstGeom prst="roundRect">
            <a:avLst/>
          </a:prstGeom>
          <a:gradFill>
            <a:gsLst>
              <a:gs pos="0">
                <a:srgbClr val="00B050"/>
              </a:gs>
              <a:gs pos="100000">
                <a:srgbClr val="92D050"/>
              </a:gs>
            </a:gsLst>
          </a:gradFill>
          <a:ln>
            <a:solidFill>
              <a:srgbClr val="92D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通知中心</a:t>
            </a:r>
          </a:p>
        </p:txBody>
      </p:sp>
      <p:sp>
        <p:nvSpPr>
          <p:cNvPr id="75" name="圆角矩形 74"/>
          <p:cNvSpPr/>
          <p:nvPr/>
        </p:nvSpPr>
        <p:spPr>
          <a:xfrm>
            <a:off x="7894402" y="5348130"/>
            <a:ext cx="1511559" cy="709127"/>
          </a:xfrm>
          <a:prstGeom prst="roundRect">
            <a:avLst/>
          </a:prstGeom>
          <a:gradFill>
            <a:gsLst>
              <a:gs pos="0">
                <a:srgbClr val="00B050"/>
              </a:gs>
              <a:gs pos="100000">
                <a:srgbClr val="92D050"/>
              </a:gs>
            </a:gsLst>
          </a:gradFill>
          <a:ln>
            <a:solidFill>
              <a:srgbClr val="92D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容量监控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2376906" y="1608737"/>
            <a:ext cx="1511559" cy="70912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资源初始化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圆角矩形 76"/>
          <p:cNvSpPr/>
          <p:nvPr/>
        </p:nvSpPr>
        <p:spPr>
          <a:xfrm>
            <a:off x="7894401" y="1608737"/>
            <a:ext cx="1511559" cy="709127"/>
          </a:xfrm>
          <a:prstGeom prst="roundRect">
            <a:avLst/>
          </a:prstGeom>
          <a:ln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扩容演习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右箭头 77"/>
          <p:cNvSpPr/>
          <p:nvPr/>
        </p:nvSpPr>
        <p:spPr>
          <a:xfrm rot="10800000">
            <a:off x="9622569" y="5498251"/>
            <a:ext cx="447870" cy="391887"/>
          </a:xfrm>
          <a:prstGeom prst="rightArrow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9" name="直接箭头连接符 78"/>
          <p:cNvCxnSpPr>
            <a:stCxn id="76" idx="3"/>
            <a:endCxn id="72" idx="1"/>
          </p:cNvCxnSpPr>
          <p:nvPr/>
        </p:nvCxnSpPr>
        <p:spPr>
          <a:xfrm>
            <a:off x="3888465" y="1963301"/>
            <a:ext cx="1250294" cy="0"/>
          </a:xfrm>
          <a:prstGeom prst="straightConnector1">
            <a:avLst/>
          </a:prstGeom>
          <a:ln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直接箭头连接符 79"/>
          <p:cNvCxnSpPr>
            <a:stCxn id="72" idx="3"/>
            <a:endCxn id="77" idx="1"/>
          </p:cNvCxnSpPr>
          <p:nvPr/>
        </p:nvCxnSpPr>
        <p:spPr>
          <a:xfrm>
            <a:off x="6650318" y="1963301"/>
            <a:ext cx="1244083" cy="0"/>
          </a:xfrm>
          <a:prstGeom prst="straightConnector1">
            <a:avLst/>
          </a:prstGeom>
          <a:ln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直接箭头连接符 80"/>
          <p:cNvCxnSpPr>
            <a:stCxn id="75" idx="1"/>
            <a:endCxn id="74" idx="3"/>
          </p:cNvCxnSpPr>
          <p:nvPr/>
        </p:nvCxnSpPr>
        <p:spPr>
          <a:xfrm flipH="1">
            <a:off x="6650318" y="5702694"/>
            <a:ext cx="1244084" cy="369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2" name="直接箭头连接符 81"/>
          <p:cNvCxnSpPr>
            <a:stCxn id="74" idx="1"/>
            <a:endCxn id="73" idx="3"/>
          </p:cNvCxnSpPr>
          <p:nvPr/>
        </p:nvCxnSpPr>
        <p:spPr>
          <a:xfrm flipH="1">
            <a:off x="3888464" y="5706387"/>
            <a:ext cx="1250295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肘形连接符 82"/>
          <p:cNvCxnSpPr>
            <a:stCxn id="73" idx="1"/>
            <a:endCxn id="64" idx="1"/>
          </p:cNvCxnSpPr>
          <p:nvPr/>
        </p:nvCxnSpPr>
        <p:spPr>
          <a:xfrm rot="10800000" flipH="1">
            <a:off x="2376904" y="3780553"/>
            <a:ext cx="335915" cy="1925834"/>
          </a:xfrm>
          <a:prstGeom prst="bentConnector3">
            <a:avLst>
              <a:gd name="adj1" fmla="val -68053"/>
            </a:avLst>
          </a:prstGeom>
          <a:ln>
            <a:solidFill>
              <a:srgbClr val="00B05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肘形连接符 83"/>
          <p:cNvCxnSpPr>
            <a:stCxn id="71" idx="2"/>
            <a:endCxn id="75" idx="0"/>
          </p:cNvCxnSpPr>
          <p:nvPr/>
        </p:nvCxnSpPr>
        <p:spPr>
          <a:xfrm rot="16200000" flipH="1">
            <a:off x="5904056" y="2602004"/>
            <a:ext cx="809854" cy="4682398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75000"/>
              </a:schemeClr>
            </a:solidFill>
            <a:prstDash val="dash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矩形 84"/>
          <p:cNvSpPr/>
          <p:nvPr/>
        </p:nvSpPr>
        <p:spPr>
          <a:xfrm>
            <a:off x="2172128" y="1391800"/>
            <a:ext cx="7349422" cy="1143000"/>
          </a:xfrm>
          <a:prstGeom prst="rect">
            <a:avLst/>
          </a:prstGeom>
          <a:noFill/>
          <a:ln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2234983" y="5131193"/>
            <a:ext cx="7286567" cy="1143000"/>
          </a:xfrm>
          <a:prstGeom prst="rect">
            <a:avLst/>
          </a:prstGeom>
          <a:noFill/>
          <a:ln>
            <a:solidFill>
              <a:srgbClr val="00B050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文本框 86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无人守值自动部署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xmlns="" val="200990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animBg="1"/>
      <p:bldP spid="74" grpId="0" animBg="1"/>
      <p:bldP spid="75" grpId="0" animBg="1"/>
      <p:bldP spid="77" grpId="0" animBg="1"/>
      <p:bldP spid="78" grpId="0" animBg="1"/>
      <p:bldP spid="85" grpId="0" animBg="1"/>
      <p:bldP spid="8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文本框 86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测试与灰度</a:t>
            </a:r>
            <a:endParaRPr lang="zh-CN" altLang="en-US" sz="44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30921" y="1594917"/>
            <a:ext cx="8490560" cy="4837057"/>
            <a:chOff x="1330921" y="1594917"/>
            <a:chExt cx="8490560" cy="4837057"/>
          </a:xfrm>
        </p:grpSpPr>
        <p:sp>
          <p:nvSpPr>
            <p:cNvPr id="51" name="圆角矩形 50"/>
            <p:cNvSpPr/>
            <p:nvPr/>
          </p:nvSpPr>
          <p:spPr>
            <a:xfrm>
              <a:off x="1330921" y="1594917"/>
              <a:ext cx="8370640" cy="2780998"/>
            </a:xfrm>
            <a:prstGeom prst="roundRect">
              <a:avLst/>
            </a:prstGeom>
            <a:solidFill>
              <a:srgbClr val="FFFFFF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zh-CN" altLang="en-US" sz="1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圆角矩形 51"/>
            <p:cNvSpPr/>
            <p:nvPr/>
          </p:nvSpPr>
          <p:spPr>
            <a:xfrm>
              <a:off x="2247597" y="2041592"/>
              <a:ext cx="1639711" cy="76924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申请设备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920164" y="2035414"/>
              <a:ext cx="1639711" cy="76924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获取资源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8" name="圆角矩形 87"/>
            <p:cNvSpPr/>
            <p:nvPr/>
          </p:nvSpPr>
          <p:spPr>
            <a:xfrm>
              <a:off x="7536829" y="2035414"/>
              <a:ext cx="1639711" cy="76924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发布部署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9" name="圆角矩形 88"/>
            <p:cNvSpPr/>
            <p:nvPr/>
          </p:nvSpPr>
          <p:spPr>
            <a:xfrm>
              <a:off x="4920164" y="3329604"/>
              <a:ext cx="1639711" cy="76924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solidFill>
                    <a:schemeClr val="lt1"/>
                  </a:solidFill>
                  <a:latin typeface="微软雅黑" pitchFamily="34" charset="-122"/>
                  <a:ea typeface="微软雅黑" pitchFamily="34" charset="-122"/>
                </a:rPr>
                <a:t>业务测试</a:t>
              </a:r>
            </a:p>
          </p:txBody>
        </p:sp>
        <p:sp>
          <p:nvSpPr>
            <p:cNvPr id="90" name="圆角矩形 89"/>
            <p:cNvSpPr/>
            <p:nvPr/>
          </p:nvSpPr>
          <p:spPr>
            <a:xfrm>
              <a:off x="7536829" y="3329603"/>
              <a:ext cx="1639711" cy="76924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发布自检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1" name="圆角矩形 90"/>
            <p:cNvSpPr/>
            <p:nvPr/>
          </p:nvSpPr>
          <p:spPr>
            <a:xfrm>
              <a:off x="2247597" y="3329604"/>
              <a:ext cx="1639711" cy="76924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solidFill>
                    <a:schemeClr val="lt1"/>
                  </a:solidFill>
                  <a:latin typeface="微软雅黑" pitchFamily="34" charset="-122"/>
                  <a:ea typeface="微软雅黑" pitchFamily="34" charset="-122"/>
                </a:rPr>
                <a:t>灰度上线</a:t>
              </a:r>
            </a:p>
          </p:txBody>
        </p:sp>
        <p:sp>
          <p:nvSpPr>
            <p:cNvPr id="92" name="TextBox 44"/>
            <p:cNvSpPr txBox="1"/>
            <p:nvPr/>
          </p:nvSpPr>
          <p:spPr>
            <a:xfrm>
              <a:off x="1538855" y="2028256"/>
              <a:ext cx="430887" cy="1323439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自动扩容流程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93" name="直接箭头连接符 92"/>
            <p:cNvCxnSpPr>
              <a:stCxn id="52" idx="3"/>
              <a:endCxn id="53" idx="1"/>
            </p:cNvCxnSpPr>
            <p:nvPr/>
          </p:nvCxnSpPr>
          <p:spPr>
            <a:xfrm flipV="1">
              <a:off x="3887308" y="2420038"/>
              <a:ext cx="1032855" cy="6178"/>
            </a:xfrm>
            <a:prstGeom prst="straightConnector1">
              <a:avLst/>
            </a:prstGeom>
            <a:ln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箭头连接符 93"/>
            <p:cNvCxnSpPr>
              <a:stCxn id="53" idx="3"/>
              <a:endCxn id="88" idx="1"/>
            </p:cNvCxnSpPr>
            <p:nvPr/>
          </p:nvCxnSpPr>
          <p:spPr>
            <a:xfrm>
              <a:off x="6559875" y="2420038"/>
              <a:ext cx="976954" cy="0"/>
            </a:xfrm>
            <a:prstGeom prst="straightConnector1">
              <a:avLst/>
            </a:prstGeom>
            <a:ln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箭头连接符 94"/>
            <p:cNvCxnSpPr>
              <a:stCxn id="88" idx="2"/>
              <a:endCxn id="90" idx="0"/>
            </p:cNvCxnSpPr>
            <p:nvPr/>
          </p:nvCxnSpPr>
          <p:spPr>
            <a:xfrm>
              <a:off x="8356685" y="2804661"/>
              <a:ext cx="0" cy="524942"/>
            </a:xfrm>
            <a:prstGeom prst="straightConnector1">
              <a:avLst/>
            </a:prstGeom>
            <a:ln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箭头连接符 95"/>
            <p:cNvCxnSpPr>
              <a:stCxn id="90" idx="1"/>
              <a:endCxn id="89" idx="3"/>
            </p:cNvCxnSpPr>
            <p:nvPr/>
          </p:nvCxnSpPr>
          <p:spPr>
            <a:xfrm flipH="1">
              <a:off x="6559875" y="3714228"/>
              <a:ext cx="976954" cy="1"/>
            </a:xfrm>
            <a:prstGeom prst="straightConnector1">
              <a:avLst/>
            </a:prstGeom>
            <a:ln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箭头连接符 96"/>
            <p:cNvCxnSpPr>
              <a:endCxn id="91" idx="3"/>
            </p:cNvCxnSpPr>
            <p:nvPr/>
          </p:nvCxnSpPr>
          <p:spPr>
            <a:xfrm flipH="1" flipV="1">
              <a:off x="3887308" y="3714229"/>
              <a:ext cx="1032855" cy="1"/>
            </a:xfrm>
            <a:prstGeom prst="straightConnector1">
              <a:avLst/>
            </a:prstGeom>
            <a:ln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文本框 97"/>
            <p:cNvSpPr txBox="1"/>
            <p:nvPr/>
          </p:nvSpPr>
          <p:spPr>
            <a:xfrm>
              <a:off x="7536829" y="4198894"/>
              <a:ext cx="228465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与运营中设备的一致性对比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进程端口自检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229542" y="5235108"/>
              <a:ext cx="3020953" cy="1196866"/>
              <a:chOff x="4497572" y="5183053"/>
              <a:chExt cx="3020953" cy="1196866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4497572" y="5183053"/>
                <a:ext cx="3020953" cy="119686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zh-CN" altLang="en-US" dirty="0">
                    <a:solidFill>
                      <a:schemeClr val="tx1"/>
                    </a:solidFill>
                  </a:rPr>
                  <a:t>质量部</a:t>
                </a:r>
              </a:p>
            </p:txBody>
          </p:sp>
          <p:sp>
            <p:nvSpPr>
              <p:cNvPr id="101" name="圆角矩形 100"/>
              <p:cNvSpPr/>
              <p:nvPr/>
            </p:nvSpPr>
            <p:spPr>
              <a:xfrm>
                <a:off x="4848446" y="5708638"/>
                <a:ext cx="1063256" cy="485685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ATT</a:t>
                </a:r>
                <a:endParaRPr lang="zh-CN" altLang="en-US" dirty="0"/>
              </a:p>
            </p:txBody>
          </p:sp>
          <p:sp>
            <p:nvSpPr>
              <p:cNvPr id="102" name="圆角矩形 101"/>
              <p:cNvSpPr/>
              <p:nvPr/>
            </p:nvSpPr>
            <p:spPr>
              <a:xfrm>
                <a:off x="6231491" y="5708638"/>
                <a:ext cx="1063256" cy="485685"/>
              </a:xfrm>
              <a:prstGeom prst="roundRect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QTA</a:t>
                </a:r>
                <a:endParaRPr lang="zh-CN" altLang="en-US" dirty="0"/>
              </a:p>
            </p:txBody>
          </p:sp>
        </p:grpSp>
        <p:cxnSp>
          <p:nvCxnSpPr>
            <p:cNvPr id="103" name="直接箭头连接符 102"/>
            <p:cNvCxnSpPr>
              <a:stCxn id="89" idx="2"/>
              <a:endCxn id="100" idx="0"/>
            </p:cNvCxnSpPr>
            <p:nvPr/>
          </p:nvCxnSpPr>
          <p:spPr>
            <a:xfrm flipH="1">
              <a:off x="5740019" y="4098852"/>
              <a:ext cx="1" cy="1136256"/>
            </a:xfrm>
            <a:prstGeom prst="straightConnector1">
              <a:avLst/>
            </a:prstGeom>
            <a:ln w="28575">
              <a:headEnd type="triangle"/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104" name="文本框 103"/>
            <p:cNvSpPr txBox="1"/>
            <p:nvPr/>
          </p:nvSpPr>
          <p:spPr>
            <a:xfrm>
              <a:off x="4580086" y="4241973"/>
              <a:ext cx="231986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协议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级自动化测试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连通性的工具测试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4921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2852" y="5057667"/>
            <a:ext cx="670621" cy="8382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7262" y="5057667"/>
            <a:ext cx="670621" cy="83820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0681" y="5057667"/>
            <a:ext cx="670621" cy="83820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762795" y="2158405"/>
            <a:ext cx="1446028" cy="5954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负载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均衡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组件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8094326" y="3331531"/>
            <a:ext cx="1446028" cy="13786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灰度系统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箭头连接符 8"/>
          <p:cNvCxnSpPr>
            <a:stCxn id="7" idx="2"/>
            <a:endCxn id="4" idx="0"/>
          </p:cNvCxnSpPr>
          <p:nvPr/>
        </p:nvCxnSpPr>
        <p:spPr>
          <a:xfrm flipH="1">
            <a:off x="3228163" y="2753828"/>
            <a:ext cx="2257646" cy="2303839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>
            <a:stCxn id="7" idx="2"/>
            <a:endCxn id="5" idx="0"/>
          </p:cNvCxnSpPr>
          <p:nvPr/>
        </p:nvCxnSpPr>
        <p:spPr>
          <a:xfrm flipH="1">
            <a:off x="4052573" y="2753828"/>
            <a:ext cx="1433236" cy="2303839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7" idx="2"/>
            <a:endCxn id="6" idx="0"/>
          </p:cNvCxnSpPr>
          <p:nvPr/>
        </p:nvCxnSpPr>
        <p:spPr>
          <a:xfrm flipH="1">
            <a:off x="4965992" y="2753828"/>
            <a:ext cx="519817" cy="2303839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2"/>
            <a:endCxn id="19" idx="0"/>
          </p:cNvCxnSpPr>
          <p:nvPr/>
        </p:nvCxnSpPr>
        <p:spPr>
          <a:xfrm>
            <a:off x="5485809" y="2753828"/>
            <a:ext cx="894695" cy="2303839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7" idx="2"/>
            <a:endCxn id="20" idx="0"/>
          </p:cNvCxnSpPr>
          <p:nvPr/>
        </p:nvCxnSpPr>
        <p:spPr>
          <a:xfrm>
            <a:off x="5485809" y="2753828"/>
            <a:ext cx="1713823" cy="2303839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肘形连接符 13"/>
          <p:cNvCxnSpPr>
            <a:stCxn id="19" idx="2"/>
            <a:endCxn id="8" idx="2"/>
          </p:cNvCxnSpPr>
          <p:nvPr/>
        </p:nvCxnSpPr>
        <p:spPr>
          <a:xfrm rot="5400000" flipH="1" flipV="1">
            <a:off x="7006095" y="4084628"/>
            <a:ext cx="1185654" cy="2436836"/>
          </a:xfrm>
          <a:prstGeom prst="bentConnector3">
            <a:avLst>
              <a:gd name="adj1" fmla="val -38112"/>
            </a:avLst>
          </a:prstGeom>
          <a:ln>
            <a:prstDash val="lg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肘形连接符 14"/>
          <p:cNvCxnSpPr>
            <a:stCxn id="20" idx="2"/>
            <a:endCxn id="8" idx="2"/>
          </p:cNvCxnSpPr>
          <p:nvPr/>
        </p:nvCxnSpPr>
        <p:spPr>
          <a:xfrm rot="5400000" flipH="1" flipV="1">
            <a:off x="7415659" y="4494192"/>
            <a:ext cx="1185654" cy="1617708"/>
          </a:xfrm>
          <a:prstGeom prst="bentConnector3">
            <a:avLst>
              <a:gd name="adj1" fmla="val -37215"/>
            </a:avLst>
          </a:prstGeom>
          <a:ln>
            <a:prstDash val="lg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8353895" y="5378618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成功率上报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肘形连接符 16"/>
          <p:cNvCxnSpPr>
            <a:stCxn id="8" idx="0"/>
            <a:endCxn id="7" idx="3"/>
          </p:cNvCxnSpPr>
          <p:nvPr/>
        </p:nvCxnSpPr>
        <p:spPr>
          <a:xfrm rot="16200000" flipV="1">
            <a:off x="7075375" y="1589565"/>
            <a:ext cx="875414" cy="2608517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7094311" y="212850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权重调节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45193" y="5057667"/>
            <a:ext cx="670621" cy="83820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4321" y="5057667"/>
            <a:ext cx="670621" cy="838206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879991" y="4809492"/>
            <a:ext cx="1786293" cy="1229800"/>
          </a:xfrm>
          <a:prstGeom prst="rect">
            <a:avLst/>
          </a:prstGeom>
          <a:noFill/>
          <a:ln w="19050">
            <a:solidFill>
              <a:schemeClr val="accent3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417851" y="476035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扩容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17527" y="384236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74090" y="3855019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267590" y="3483399"/>
            <a:ext cx="3049662" cy="1030477"/>
            <a:chOff x="1135056" y="3426892"/>
            <a:chExt cx="3049662" cy="1030477"/>
          </a:xfrm>
        </p:grpSpPr>
        <p:sp>
          <p:nvSpPr>
            <p:cNvPr id="26" name="圆角矩形 25"/>
            <p:cNvSpPr/>
            <p:nvPr/>
          </p:nvSpPr>
          <p:spPr>
            <a:xfrm>
              <a:off x="1152344" y="3426892"/>
              <a:ext cx="3032374" cy="103047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135056" y="3492769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成功率判断</a:t>
              </a:r>
              <a:r>
                <a:rPr lang="zh-CN" altLang="en-US" sz="1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策略</a:t>
              </a:r>
              <a:endPara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152344" y="3779592"/>
              <a:ext cx="303237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>
                  <a:solidFill>
                    <a:srgbClr val="FF0000"/>
                  </a:solidFill>
                </a:rPr>
                <a:t>大于</a:t>
              </a:r>
              <a:r>
                <a:rPr lang="zh-CN" altLang="en-US" sz="1400" dirty="0" smtClean="0">
                  <a:solidFill>
                    <a:srgbClr val="FF0000"/>
                  </a:solidFill>
                </a:rPr>
                <a:t>平均成功率</a:t>
              </a:r>
              <a:r>
                <a:rPr lang="en-US" altLang="zh-CN" sz="1400" dirty="0" smtClean="0">
                  <a:solidFill>
                    <a:srgbClr val="FF0000"/>
                  </a:solidFill>
                </a:rPr>
                <a:t>-5%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sz="1400" dirty="0" smtClean="0">
                  <a:solidFill>
                    <a:srgbClr val="FF0000"/>
                  </a:solidFill>
                </a:rPr>
                <a:t>扩容核数</a:t>
              </a:r>
              <a:r>
                <a:rPr lang="en-US" altLang="zh-CN" sz="1400" dirty="0" smtClean="0">
                  <a:solidFill>
                    <a:srgbClr val="FF0000"/>
                  </a:solidFill>
                </a:rPr>
                <a:t>/</a:t>
              </a:r>
              <a:r>
                <a:rPr lang="zh-CN" altLang="en-US" sz="1400" dirty="0" smtClean="0">
                  <a:solidFill>
                    <a:srgbClr val="FF0000"/>
                  </a:solidFill>
                </a:rPr>
                <a:t>最小核数*</a:t>
              </a:r>
              <a:r>
                <a:rPr lang="zh-CN" altLang="en-US" sz="1400" dirty="0">
                  <a:solidFill>
                    <a:srgbClr val="FF0000"/>
                  </a:solidFill>
                </a:rPr>
                <a:t>最小请求</a:t>
              </a:r>
              <a:r>
                <a:rPr lang="zh-CN" altLang="en-US" sz="1400" dirty="0" smtClean="0">
                  <a:solidFill>
                    <a:srgbClr val="FF0000"/>
                  </a:solidFill>
                </a:rPr>
                <a:t>数</a:t>
              </a:r>
              <a:endParaRPr lang="zh-CN" altLang="en-US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5864390" y="4087331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420953" y="4067328"/>
            <a:ext cx="3097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016790" y="4327308"/>
            <a:ext cx="662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100%</a:t>
            </a:r>
            <a:endParaRPr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KSO_Shape"/>
          <p:cNvSpPr>
            <a:spLocks/>
          </p:cNvSpPr>
          <p:nvPr/>
        </p:nvSpPr>
        <p:spPr bwMode="auto">
          <a:xfrm rot="5400000">
            <a:off x="5101617" y="1280166"/>
            <a:ext cx="768383" cy="480239"/>
          </a:xfrm>
          <a:custGeom>
            <a:avLst/>
            <a:gdLst>
              <a:gd name="T0" fmla="*/ 155875713 w 13050"/>
              <a:gd name="T1" fmla="*/ 155918725 h 8154"/>
              <a:gd name="T2" fmla="*/ 155875713 w 13050"/>
              <a:gd name="T3" fmla="*/ 155918725 h 8154"/>
              <a:gd name="T4" fmla="*/ 155875713 w 13050"/>
              <a:gd name="T5" fmla="*/ 155918725 h 8154"/>
              <a:gd name="T6" fmla="*/ 155875713 w 13050"/>
              <a:gd name="T7" fmla="*/ 155918725 h 8154"/>
              <a:gd name="T8" fmla="*/ 155875713 w 13050"/>
              <a:gd name="T9" fmla="*/ 155918725 h 8154"/>
              <a:gd name="T10" fmla="*/ 155875713 w 13050"/>
              <a:gd name="T11" fmla="*/ 155918725 h 8154"/>
              <a:gd name="T12" fmla="*/ 155875713 w 13050"/>
              <a:gd name="T13" fmla="*/ 155918725 h 8154"/>
              <a:gd name="T14" fmla="*/ 155875713 w 13050"/>
              <a:gd name="T15" fmla="*/ 155918725 h 8154"/>
              <a:gd name="T16" fmla="*/ 155875713 w 13050"/>
              <a:gd name="T17" fmla="*/ 155918725 h 8154"/>
              <a:gd name="T18" fmla="*/ 155875713 w 13050"/>
              <a:gd name="T19" fmla="*/ 155918725 h 8154"/>
              <a:gd name="T20" fmla="*/ 155875713 w 13050"/>
              <a:gd name="T21" fmla="*/ 155918725 h 8154"/>
              <a:gd name="T22" fmla="*/ 155875713 w 13050"/>
              <a:gd name="T23" fmla="*/ 155918725 h 8154"/>
              <a:gd name="T24" fmla="*/ 155875713 w 13050"/>
              <a:gd name="T25" fmla="*/ 155918725 h 8154"/>
              <a:gd name="T26" fmla="*/ 155875713 w 13050"/>
              <a:gd name="T27" fmla="*/ 155918725 h 8154"/>
              <a:gd name="T28" fmla="*/ 155875713 w 13050"/>
              <a:gd name="T29" fmla="*/ 155918725 h 8154"/>
              <a:gd name="T30" fmla="*/ 155875713 w 13050"/>
              <a:gd name="T31" fmla="*/ 155918725 h 8154"/>
              <a:gd name="T32" fmla="*/ 155875713 w 13050"/>
              <a:gd name="T33" fmla="*/ 155918725 h 8154"/>
              <a:gd name="T34" fmla="*/ 155875713 w 13050"/>
              <a:gd name="T35" fmla="*/ 155918725 h 8154"/>
              <a:gd name="T36" fmla="*/ 155875713 w 13050"/>
              <a:gd name="T37" fmla="*/ 155918725 h 8154"/>
              <a:gd name="T38" fmla="*/ 155875713 w 13050"/>
              <a:gd name="T39" fmla="*/ 155918725 h 8154"/>
              <a:gd name="T40" fmla="*/ 155875713 w 13050"/>
              <a:gd name="T41" fmla="*/ 155918725 h 8154"/>
              <a:gd name="T42" fmla="*/ 155875713 w 13050"/>
              <a:gd name="T43" fmla="*/ 155918725 h 8154"/>
              <a:gd name="T44" fmla="*/ 155875713 w 13050"/>
              <a:gd name="T45" fmla="*/ 155918725 h 8154"/>
              <a:gd name="T46" fmla="*/ 155875713 w 13050"/>
              <a:gd name="T47" fmla="*/ 155918725 h 8154"/>
              <a:gd name="T48" fmla="*/ 155875713 w 13050"/>
              <a:gd name="T49" fmla="*/ 155918725 h 8154"/>
              <a:gd name="T50" fmla="*/ 155875713 w 13050"/>
              <a:gd name="T51" fmla="*/ 155918725 h 8154"/>
              <a:gd name="T52" fmla="*/ 155875713 w 13050"/>
              <a:gd name="T53" fmla="*/ 155918725 h 8154"/>
              <a:gd name="T54" fmla="*/ 155875713 w 13050"/>
              <a:gd name="T55" fmla="*/ 155918725 h 8154"/>
              <a:gd name="T56" fmla="*/ 155875713 w 13050"/>
              <a:gd name="T57" fmla="*/ 155918725 h 8154"/>
              <a:gd name="T58" fmla="*/ 155875713 w 13050"/>
              <a:gd name="T59" fmla="*/ 155918725 h 8154"/>
              <a:gd name="T60" fmla="*/ 155875713 w 13050"/>
              <a:gd name="T61" fmla="*/ 155918725 h 8154"/>
              <a:gd name="T62" fmla="*/ 155875713 w 13050"/>
              <a:gd name="T63" fmla="*/ 155918725 h 8154"/>
              <a:gd name="T64" fmla="*/ 155875713 w 13050"/>
              <a:gd name="T65" fmla="*/ 155918725 h 8154"/>
              <a:gd name="T66" fmla="*/ 155875713 w 13050"/>
              <a:gd name="T67" fmla="*/ 155918725 h 8154"/>
              <a:gd name="T68" fmla="*/ 155875713 w 13050"/>
              <a:gd name="T69" fmla="*/ 155918725 h 8154"/>
              <a:gd name="T70" fmla="*/ 155875713 w 13050"/>
              <a:gd name="T71" fmla="*/ 155918725 h 8154"/>
              <a:gd name="T72" fmla="*/ 155875713 w 13050"/>
              <a:gd name="T73" fmla="*/ 155918725 h 8154"/>
              <a:gd name="T74" fmla="*/ 155875713 w 13050"/>
              <a:gd name="T75" fmla="*/ 155918725 h 8154"/>
              <a:gd name="T76" fmla="*/ 155875713 w 13050"/>
              <a:gd name="T77" fmla="*/ 155918725 h 8154"/>
              <a:gd name="T78" fmla="*/ 155875713 w 13050"/>
              <a:gd name="T79" fmla="*/ 155918725 h 8154"/>
              <a:gd name="T80" fmla="*/ 155875713 w 13050"/>
              <a:gd name="T81" fmla="*/ 155918725 h 8154"/>
              <a:gd name="T82" fmla="*/ 155875713 w 13050"/>
              <a:gd name="T83" fmla="*/ 155918725 h 8154"/>
              <a:gd name="T84" fmla="*/ 155875713 w 13050"/>
              <a:gd name="T85" fmla="*/ 155918725 h 8154"/>
              <a:gd name="T86" fmla="*/ 155875713 w 13050"/>
              <a:gd name="T87" fmla="*/ 155918725 h 8154"/>
              <a:gd name="T88" fmla="*/ 155875713 w 13050"/>
              <a:gd name="T89" fmla="*/ 155918725 h 8154"/>
              <a:gd name="T90" fmla="*/ 155875713 w 13050"/>
              <a:gd name="T91" fmla="*/ 155918725 h 8154"/>
              <a:gd name="T92" fmla="*/ 155875713 w 13050"/>
              <a:gd name="T93" fmla="*/ 155918725 h 8154"/>
              <a:gd name="T94" fmla="*/ 155875713 w 13050"/>
              <a:gd name="T95" fmla="*/ 155918725 h 8154"/>
              <a:gd name="T96" fmla="*/ 155875713 w 13050"/>
              <a:gd name="T97" fmla="*/ 155918725 h 8154"/>
              <a:gd name="T98" fmla="*/ 155875713 w 13050"/>
              <a:gd name="T99" fmla="*/ 155918725 h 8154"/>
              <a:gd name="T100" fmla="*/ 155875713 w 13050"/>
              <a:gd name="T101" fmla="*/ 155918725 h 8154"/>
              <a:gd name="T102" fmla="*/ 155875713 w 13050"/>
              <a:gd name="T103" fmla="*/ 155918725 h 8154"/>
              <a:gd name="T104" fmla="*/ 155875713 w 13050"/>
              <a:gd name="T105" fmla="*/ 155918725 h 8154"/>
              <a:gd name="T106" fmla="*/ 155875713 w 13050"/>
              <a:gd name="T107" fmla="*/ 155918725 h 8154"/>
              <a:gd name="T108" fmla="*/ 155875713 w 13050"/>
              <a:gd name="T109" fmla="*/ 155918725 h 815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3050" h="8154">
                <a:moveTo>
                  <a:pt x="6088" y="6471"/>
                </a:moveTo>
                <a:lnTo>
                  <a:pt x="6088" y="1683"/>
                </a:lnTo>
                <a:lnTo>
                  <a:pt x="8972" y="1683"/>
                </a:lnTo>
                <a:lnTo>
                  <a:pt x="8972" y="0"/>
                </a:lnTo>
                <a:lnTo>
                  <a:pt x="9089" y="0"/>
                </a:lnTo>
                <a:lnTo>
                  <a:pt x="9129" y="86"/>
                </a:lnTo>
                <a:lnTo>
                  <a:pt x="9168" y="171"/>
                </a:lnTo>
                <a:lnTo>
                  <a:pt x="9208" y="256"/>
                </a:lnTo>
                <a:lnTo>
                  <a:pt x="9249" y="340"/>
                </a:lnTo>
                <a:lnTo>
                  <a:pt x="9292" y="425"/>
                </a:lnTo>
                <a:lnTo>
                  <a:pt x="9335" y="507"/>
                </a:lnTo>
                <a:lnTo>
                  <a:pt x="9378" y="589"/>
                </a:lnTo>
                <a:lnTo>
                  <a:pt x="9422" y="670"/>
                </a:lnTo>
                <a:lnTo>
                  <a:pt x="9468" y="750"/>
                </a:lnTo>
                <a:lnTo>
                  <a:pt x="9514" y="830"/>
                </a:lnTo>
                <a:lnTo>
                  <a:pt x="9560" y="909"/>
                </a:lnTo>
                <a:lnTo>
                  <a:pt x="9608" y="986"/>
                </a:lnTo>
                <a:lnTo>
                  <a:pt x="9656" y="1063"/>
                </a:lnTo>
                <a:lnTo>
                  <a:pt x="9704" y="1141"/>
                </a:lnTo>
                <a:lnTo>
                  <a:pt x="9754" y="1217"/>
                </a:lnTo>
                <a:lnTo>
                  <a:pt x="9804" y="1291"/>
                </a:lnTo>
                <a:lnTo>
                  <a:pt x="9855" y="1365"/>
                </a:lnTo>
                <a:lnTo>
                  <a:pt x="9907" y="1439"/>
                </a:lnTo>
                <a:lnTo>
                  <a:pt x="9960" y="1511"/>
                </a:lnTo>
                <a:lnTo>
                  <a:pt x="10013" y="1584"/>
                </a:lnTo>
                <a:lnTo>
                  <a:pt x="10066" y="1655"/>
                </a:lnTo>
                <a:lnTo>
                  <a:pt x="10121" y="1725"/>
                </a:lnTo>
                <a:lnTo>
                  <a:pt x="10176" y="1794"/>
                </a:lnTo>
                <a:lnTo>
                  <a:pt x="10232" y="1864"/>
                </a:lnTo>
                <a:lnTo>
                  <a:pt x="10288" y="1931"/>
                </a:lnTo>
                <a:lnTo>
                  <a:pt x="10346" y="1999"/>
                </a:lnTo>
                <a:lnTo>
                  <a:pt x="10403" y="2066"/>
                </a:lnTo>
                <a:lnTo>
                  <a:pt x="10461" y="2132"/>
                </a:lnTo>
                <a:lnTo>
                  <a:pt x="10521" y="2196"/>
                </a:lnTo>
                <a:lnTo>
                  <a:pt x="10579" y="2261"/>
                </a:lnTo>
                <a:lnTo>
                  <a:pt x="10640" y="2324"/>
                </a:lnTo>
                <a:lnTo>
                  <a:pt x="10701" y="2387"/>
                </a:lnTo>
                <a:lnTo>
                  <a:pt x="10764" y="2450"/>
                </a:lnTo>
                <a:lnTo>
                  <a:pt x="10826" y="2511"/>
                </a:lnTo>
                <a:lnTo>
                  <a:pt x="10889" y="2572"/>
                </a:lnTo>
                <a:lnTo>
                  <a:pt x="10954" y="2631"/>
                </a:lnTo>
                <a:lnTo>
                  <a:pt x="11019" y="2691"/>
                </a:lnTo>
                <a:lnTo>
                  <a:pt x="11085" y="2750"/>
                </a:lnTo>
                <a:lnTo>
                  <a:pt x="11152" y="2808"/>
                </a:lnTo>
                <a:lnTo>
                  <a:pt x="11218" y="2865"/>
                </a:lnTo>
                <a:lnTo>
                  <a:pt x="11286" y="2923"/>
                </a:lnTo>
                <a:lnTo>
                  <a:pt x="11355" y="2978"/>
                </a:lnTo>
                <a:lnTo>
                  <a:pt x="11425" y="3034"/>
                </a:lnTo>
                <a:lnTo>
                  <a:pt x="11495" y="3088"/>
                </a:lnTo>
                <a:lnTo>
                  <a:pt x="11565" y="3143"/>
                </a:lnTo>
                <a:lnTo>
                  <a:pt x="11638" y="3197"/>
                </a:lnTo>
                <a:lnTo>
                  <a:pt x="11709" y="3250"/>
                </a:lnTo>
                <a:lnTo>
                  <a:pt x="11783" y="3301"/>
                </a:lnTo>
                <a:lnTo>
                  <a:pt x="11856" y="3353"/>
                </a:lnTo>
                <a:lnTo>
                  <a:pt x="11931" y="3404"/>
                </a:lnTo>
                <a:lnTo>
                  <a:pt x="12006" y="3453"/>
                </a:lnTo>
                <a:lnTo>
                  <a:pt x="12082" y="3503"/>
                </a:lnTo>
                <a:lnTo>
                  <a:pt x="12158" y="3552"/>
                </a:lnTo>
                <a:lnTo>
                  <a:pt x="12236" y="3601"/>
                </a:lnTo>
                <a:lnTo>
                  <a:pt x="12315" y="3648"/>
                </a:lnTo>
                <a:lnTo>
                  <a:pt x="12393" y="3694"/>
                </a:lnTo>
                <a:lnTo>
                  <a:pt x="12472" y="3741"/>
                </a:lnTo>
                <a:lnTo>
                  <a:pt x="12553" y="3786"/>
                </a:lnTo>
                <a:lnTo>
                  <a:pt x="12634" y="3831"/>
                </a:lnTo>
                <a:lnTo>
                  <a:pt x="12715" y="3875"/>
                </a:lnTo>
                <a:lnTo>
                  <a:pt x="12798" y="3918"/>
                </a:lnTo>
                <a:lnTo>
                  <a:pt x="12881" y="3961"/>
                </a:lnTo>
                <a:lnTo>
                  <a:pt x="12965" y="4003"/>
                </a:lnTo>
                <a:lnTo>
                  <a:pt x="13050" y="4044"/>
                </a:lnTo>
                <a:lnTo>
                  <a:pt x="13050" y="4149"/>
                </a:lnTo>
                <a:lnTo>
                  <a:pt x="12968" y="4188"/>
                </a:lnTo>
                <a:lnTo>
                  <a:pt x="12885" y="4227"/>
                </a:lnTo>
                <a:lnTo>
                  <a:pt x="12803" y="4267"/>
                </a:lnTo>
                <a:lnTo>
                  <a:pt x="12722" y="4309"/>
                </a:lnTo>
                <a:lnTo>
                  <a:pt x="12642" y="4350"/>
                </a:lnTo>
                <a:lnTo>
                  <a:pt x="12562" y="4393"/>
                </a:lnTo>
                <a:lnTo>
                  <a:pt x="12483" y="4437"/>
                </a:lnTo>
                <a:lnTo>
                  <a:pt x="12404" y="4480"/>
                </a:lnTo>
                <a:lnTo>
                  <a:pt x="12326" y="4525"/>
                </a:lnTo>
                <a:lnTo>
                  <a:pt x="12249" y="4570"/>
                </a:lnTo>
                <a:lnTo>
                  <a:pt x="12173" y="4616"/>
                </a:lnTo>
                <a:lnTo>
                  <a:pt x="12097" y="4663"/>
                </a:lnTo>
                <a:lnTo>
                  <a:pt x="12022" y="4711"/>
                </a:lnTo>
                <a:lnTo>
                  <a:pt x="11947" y="4759"/>
                </a:lnTo>
                <a:lnTo>
                  <a:pt x="11874" y="4808"/>
                </a:lnTo>
                <a:lnTo>
                  <a:pt x="11800" y="4858"/>
                </a:lnTo>
                <a:lnTo>
                  <a:pt x="11729" y="4909"/>
                </a:lnTo>
                <a:lnTo>
                  <a:pt x="11656" y="4960"/>
                </a:lnTo>
                <a:lnTo>
                  <a:pt x="11585" y="5012"/>
                </a:lnTo>
                <a:lnTo>
                  <a:pt x="11514" y="5064"/>
                </a:lnTo>
                <a:lnTo>
                  <a:pt x="11445" y="5118"/>
                </a:lnTo>
                <a:lnTo>
                  <a:pt x="11376" y="5172"/>
                </a:lnTo>
                <a:lnTo>
                  <a:pt x="11308" y="5227"/>
                </a:lnTo>
                <a:lnTo>
                  <a:pt x="11240" y="5283"/>
                </a:lnTo>
                <a:lnTo>
                  <a:pt x="11174" y="5339"/>
                </a:lnTo>
                <a:lnTo>
                  <a:pt x="11108" y="5396"/>
                </a:lnTo>
                <a:lnTo>
                  <a:pt x="11042" y="5454"/>
                </a:lnTo>
                <a:lnTo>
                  <a:pt x="10978" y="5512"/>
                </a:lnTo>
                <a:lnTo>
                  <a:pt x="10914" y="5572"/>
                </a:lnTo>
                <a:lnTo>
                  <a:pt x="10851" y="5632"/>
                </a:lnTo>
                <a:lnTo>
                  <a:pt x="10789" y="5693"/>
                </a:lnTo>
                <a:lnTo>
                  <a:pt x="10727" y="5754"/>
                </a:lnTo>
                <a:lnTo>
                  <a:pt x="10666" y="5816"/>
                </a:lnTo>
                <a:lnTo>
                  <a:pt x="10606" y="5879"/>
                </a:lnTo>
                <a:lnTo>
                  <a:pt x="10546" y="5942"/>
                </a:lnTo>
                <a:lnTo>
                  <a:pt x="10487" y="6007"/>
                </a:lnTo>
                <a:lnTo>
                  <a:pt x="10429" y="6072"/>
                </a:lnTo>
                <a:lnTo>
                  <a:pt x="10371" y="6139"/>
                </a:lnTo>
                <a:lnTo>
                  <a:pt x="10313" y="6206"/>
                </a:lnTo>
                <a:lnTo>
                  <a:pt x="10257" y="6275"/>
                </a:lnTo>
                <a:lnTo>
                  <a:pt x="10201" y="6343"/>
                </a:lnTo>
                <a:lnTo>
                  <a:pt x="10145" y="6413"/>
                </a:lnTo>
                <a:lnTo>
                  <a:pt x="10090" y="6483"/>
                </a:lnTo>
                <a:lnTo>
                  <a:pt x="10036" y="6555"/>
                </a:lnTo>
                <a:lnTo>
                  <a:pt x="9982" y="6627"/>
                </a:lnTo>
                <a:lnTo>
                  <a:pt x="9929" y="6700"/>
                </a:lnTo>
                <a:lnTo>
                  <a:pt x="9877" y="6774"/>
                </a:lnTo>
                <a:lnTo>
                  <a:pt x="9825" y="6848"/>
                </a:lnTo>
                <a:lnTo>
                  <a:pt x="9773" y="6924"/>
                </a:lnTo>
                <a:lnTo>
                  <a:pt x="9724" y="7000"/>
                </a:lnTo>
                <a:lnTo>
                  <a:pt x="9673" y="7077"/>
                </a:lnTo>
                <a:lnTo>
                  <a:pt x="9625" y="7156"/>
                </a:lnTo>
                <a:lnTo>
                  <a:pt x="9576" y="7234"/>
                </a:lnTo>
                <a:lnTo>
                  <a:pt x="9528" y="7313"/>
                </a:lnTo>
                <a:lnTo>
                  <a:pt x="9481" y="7394"/>
                </a:lnTo>
                <a:lnTo>
                  <a:pt x="9435" y="7476"/>
                </a:lnTo>
                <a:lnTo>
                  <a:pt x="9390" y="7558"/>
                </a:lnTo>
                <a:lnTo>
                  <a:pt x="9344" y="7640"/>
                </a:lnTo>
                <a:lnTo>
                  <a:pt x="9300" y="7724"/>
                </a:lnTo>
                <a:lnTo>
                  <a:pt x="9256" y="7809"/>
                </a:lnTo>
                <a:lnTo>
                  <a:pt x="9214" y="7894"/>
                </a:lnTo>
                <a:lnTo>
                  <a:pt x="9171" y="7980"/>
                </a:lnTo>
                <a:lnTo>
                  <a:pt x="9130" y="8066"/>
                </a:lnTo>
                <a:lnTo>
                  <a:pt x="9089" y="8154"/>
                </a:lnTo>
                <a:lnTo>
                  <a:pt x="8972" y="8154"/>
                </a:lnTo>
                <a:lnTo>
                  <a:pt x="8972" y="6471"/>
                </a:lnTo>
                <a:lnTo>
                  <a:pt x="6088" y="6471"/>
                </a:lnTo>
                <a:close/>
                <a:moveTo>
                  <a:pt x="4515" y="6471"/>
                </a:moveTo>
                <a:lnTo>
                  <a:pt x="4515" y="1683"/>
                </a:lnTo>
                <a:lnTo>
                  <a:pt x="5762" y="1683"/>
                </a:lnTo>
                <a:lnTo>
                  <a:pt x="5762" y="6471"/>
                </a:lnTo>
                <a:lnTo>
                  <a:pt x="4515" y="6471"/>
                </a:lnTo>
                <a:close/>
                <a:moveTo>
                  <a:pt x="2988" y="6471"/>
                </a:moveTo>
                <a:lnTo>
                  <a:pt x="2988" y="1683"/>
                </a:lnTo>
                <a:lnTo>
                  <a:pt x="3915" y="1683"/>
                </a:lnTo>
                <a:lnTo>
                  <a:pt x="3915" y="6471"/>
                </a:lnTo>
                <a:lnTo>
                  <a:pt x="2988" y="6471"/>
                </a:lnTo>
                <a:close/>
                <a:moveTo>
                  <a:pt x="1520" y="6471"/>
                </a:moveTo>
                <a:lnTo>
                  <a:pt x="1520" y="1683"/>
                </a:lnTo>
                <a:lnTo>
                  <a:pt x="2121" y="1683"/>
                </a:lnTo>
                <a:lnTo>
                  <a:pt x="2121" y="6471"/>
                </a:lnTo>
                <a:lnTo>
                  <a:pt x="1520" y="6471"/>
                </a:lnTo>
                <a:close/>
                <a:moveTo>
                  <a:pt x="0" y="6471"/>
                </a:moveTo>
                <a:lnTo>
                  <a:pt x="0" y="1683"/>
                </a:lnTo>
                <a:lnTo>
                  <a:pt x="437" y="1683"/>
                </a:lnTo>
                <a:lnTo>
                  <a:pt x="437" y="6471"/>
                </a:lnTo>
                <a:lnTo>
                  <a:pt x="0" y="6471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011387" y="13086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/>
              <a:t>业务请求</a:t>
            </a:r>
            <a:endParaRPr lang="zh-CN" altLang="en-US" sz="1600" dirty="0"/>
          </a:p>
        </p:txBody>
      </p:sp>
      <p:sp>
        <p:nvSpPr>
          <p:cNvPr id="34" name="文本框 33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测试与灰度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xmlns="" val="366735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3" grpId="0"/>
      <p:bldP spid="24" grpId="0"/>
      <p:bldP spid="24" grpId="1"/>
      <p:bldP spid="29" grpId="0"/>
      <p:bldP spid="30" grpId="0"/>
      <p:bldP spid="30" grpId="1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文本框 86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自动化实战案例</a:t>
            </a:r>
            <a:endParaRPr lang="zh-CN" altLang="en-US" sz="4400" b="1" dirty="0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2986" y="1465019"/>
            <a:ext cx="7395218" cy="4679156"/>
          </a:xfrm>
          <a:prstGeom prst="rect">
            <a:avLst/>
          </a:prstGeom>
        </p:spPr>
      </p:pic>
      <p:grpSp>
        <p:nvGrpSpPr>
          <p:cNvPr id="37" name="组合 36"/>
          <p:cNvGrpSpPr/>
          <p:nvPr/>
        </p:nvGrpSpPr>
        <p:grpSpPr>
          <a:xfrm>
            <a:off x="2625780" y="1415859"/>
            <a:ext cx="6128486" cy="4997137"/>
            <a:chOff x="2066320" y="2142934"/>
            <a:chExt cx="5011359" cy="4086237"/>
          </a:xfrm>
        </p:grpSpPr>
        <p:grpSp>
          <p:nvGrpSpPr>
            <p:cNvPr id="38" name="组合 37"/>
            <p:cNvGrpSpPr/>
            <p:nvPr/>
          </p:nvGrpSpPr>
          <p:grpSpPr>
            <a:xfrm>
              <a:off x="2066320" y="2598333"/>
              <a:ext cx="5011359" cy="3630838"/>
              <a:chOff x="457200" y="2068399"/>
              <a:chExt cx="5011359" cy="3630838"/>
            </a:xfrm>
          </p:grpSpPr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3048000" y="2068399"/>
                <a:ext cx="2420559" cy="3630838"/>
              </a:xfrm>
              <a:prstGeom prst="rect">
                <a:avLst/>
              </a:prstGeom>
            </p:spPr>
          </p:pic>
          <p:pic>
            <p:nvPicPr>
              <p:cNvPr id="41" name="图片 4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57200" y="2068399"/>
                <a:ext cx="2372056" cy="1629002"/>
              </a:xfrm>
              <a:prstGeom prst="rect">
                <a:avLst/>
              </a:prstGeom>
            </p:spPr>
          </p:pic>
          <p:pic>
            <p:nvPicPr>
              <p:cNvPr id="42" name="图片 41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57200" y="4089287"/>
                <a:ext cx="2343477" cy="1609950"/>
              </a:xfrm>
              <a:prstGeom prst="rect">
                <a:avLst/>
              </a:prstGeom>
            </p:spPr>
          </p:pic>
        </p:grpSp>
        <p:sp>
          <p:nvSpPr>
            <p:cNvPr id="39" name="文本框 38"/>
            <p:cNvSpPr txBox="1"/>
            <p:nvPr/>
          </p:nvSpPr>
          <p:spPr>
            <a:xfrm>
              <a:off x="2940784" y="2142934"/>
              <a:ext cx="32624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zh-CN" altLang="en-US" sz="20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自动扩容会被调度决策执行</a:t>
              </a:r>
              <a:endPara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61661" y="1415859"/>
            <a:ext cx="11179679" cy="4905566"/>
            <a:chOff x="0" y="2221656"/>
            <a:chExt cx="9141798" cy="4011358"/>
          </a:xfrm>
        </p:grpSpPr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0" y="2221656"/>
              <a:ext cx="9141798" cy="40113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5" name="矩形 44"/>
            <p:cNvSpPr/>
            <p:nvPr/>
          </p:nvSpPr>
          <p:spPr>
            <a:xfrm>
              <a:off x="6203216" y="3348348"/>
              <a:ext cx="19287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200"/>
              <a:r>
                <a:rPr lang="en-US" altLang="zh-CN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7x24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自动化支持</a:t>
              </a:r>
              <a:endPara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9151" y="1915898"/>
            <a:ext cx="10525443" cy="3926385"/>
            <a:chOff x="537182" y="2688259"/>
            <a:chExt cx="8606818" cy="3210666"/>
          </a:xfrm>
        </p:grpSpPr>
        <p:sp>
          <p:nvSpPr>
            <p:cNvPr id="47" name="文本框 46"/>
            <p:cNvSpPr txBox="1"/>
            <p:nvPr/>
          </p:nvSpPr>
          <p:spPr>
            <a:xfrm>
              <a:off x="3530383" y="2688259"/>
              <a:ext cx="24449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zh-CN" altLang="en-US" sz="20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当突发流量到来时</a:t>
              </a:r>
              <a:r>
                <a:rPr lang="en-US" altLang="zh-CN" sz="20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</a:t>
              </a:r>
              <a:endPara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537182" y="3158065"/>
              <a:ext cx="8606818" cy="2740860"/>
              <a:chOff x="409575" y="3052609"/>
              <a:chExt cx="8606818" cy="2740860"/>
            </a:xfrm>
          </p:grpSpPr>
          <p:pic>
            <p:nvPicPr>
              <p:cNvPr id="49" name="Picture 4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9575" y="3052609"/>
                <a:ext cx="4314825" cy="26955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0" name="Picture 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25226" y="3052609"/>
                <a:ext cx="4391167" cy="27408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181502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文本框 86"/>
          <p:cNvSpPr txBox="1"/>
          <p:nvPr/>
        </p:nvSpPr>
        <p:spPr>
          <a:xfrm>
            <a:off x="2687444" y="112198"/>
            <a:ext cx="70141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运维自动化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要诀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graphicFrame>
        <p:nvGraphicFramePr>
          <p:cNvPr id="18" name="图示 17"/>
          <p:cNvGraphicFramePr/>
          <p:nvPr>
            <p:extLst>
              <p:ext uri="{D42A27DB-BD31-4B8C-83A1-F6EECF244321}">
                <p14:modId xmlns:p14="http://schemas.microsoft.com/office/powerpoint/2010/main" xmlns="" val="3853157850"/>
              </p:ext>
            </p:extLst>
          </p:nvPr>
        </p:nvGraphicFramePr>
        <p:xfrm>
          <a:off x="2591095" y="1346373"/>
          <a:ext cx="7122632" cy="4748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2515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991351" y="1727409"/>
            <a:ext cx="36527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谢谢</a:t>
            </a:r>
            <a:endParaRPr lang="en-US" altLang="zh-CN" sz="9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35989" y="3297069"/>
            <a:ext cx="42530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腾讯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SNG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社交网络运营部诚聘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运维工程师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运营开发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372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-Palatino Linotyp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1017</Words>
  <Application>Microsoft Office PowerPoint</Application>
  <PresentationFormat>自定义</PresentationFormat>
  <Paragraphs>393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自定义设计方案</vt:lpstr>
      <vt:lpstr>Office 主题</vt:lpstr>
      <vt:lpstr>腾讯DevOps自动化运维平台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daliang(梁定安)</dc:creator>
  <cp:lastModifiedBy>tom</cp:lastModifiedBy>
  <cp:revision>199</cp:revision>
  <dcterms:created xsi:type="dcterms:W3CDTF">2015-11-20T06:40:44Z</dcterms:created>
  <dcterms:modified xsi:type="dcterms:W3CDTF">2015-11-24T02:54:47Z</dcterms:modified>
</cp:coreProperties>
</file>